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470" r:id="rId2"/>
    <p:sldId id="471" r:id="rId3"/>
    <p:sldId id="472" r:id="rId4"/>
    <p:sldId id="473" r:id="rId5"/>
    <p:sldId id="474" r:id="rId6"/>
    <p:sldId id="475" r:id="rId7"/>
    <p:sldId id="460" r:id="rId8"/>
    <p:sldId id="457" r:id="rId9"/>
    <p:sldId id="458" r:id="rId10"/>
    <p:sldId id="459" r:id="rId11"/>
    <p:sldId id="454" r:id="rId12"/>
    <p:sldId id="449" r:id="rId13"/>
    <p:sldId id="395" r:id="rId14"/>
    <p:sldId id="396" r:id="rId15"/>
    <p:sldId id="448" r:id="rId16"/>
    <p:sldId id="400" r:id="rId17"/>
    <p:sldId id="401" r:id="rId18"/>
    <p:sldId id="446" r:id="rId19"/>
    <p:sldId id="476" r:id="rId20"/>
    <p:sldId id="465" r:id="rId21"/>
    <p:sldId id="466" r:id="rId22"/>
    <p:sldId id="467" r:id="rId23"/>
    <p:sldId id="468" r:id="rId24"/>
    <p:sldId id="469" r:id="rId25"/>
    <p:sldId id="445" r:id="rId26"/>
    <p:sldId id="444" r:id="rId27"/>
    <p:sldId id="461" r:id="rId28"/>
    <p:sldId id="423" r:id="rId29"/>
    <p:sldId id="443" r:id="rId30"/>
    <p:sldId id="441" r:id="rId31"/>
    <p:sldId id="462" r:id="rId32"/>
    <p:sldId id="453" r:id="rId33"/>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5"/>
    <a:srgbClr val="0072BC"/>
    <a:srgbClr val="BCBEC0"/>
    <a:srgbClr val="59595B"/>
    <a:srgbClr val="0070C0"/>
    <a:srgbClr val="0673BA"/>
    <a:srgbClr val="0158B7"/>
    <a:srgbClr val="936DAF"/>
    <a:srgbClr val="8258A2"/>
    <a:srgbClr val="6242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090" autoAdjust="0"/>
    <p:restoredTop sz="81204" autoAdjust="0"/>
  </p:normalViewPr>
  <p:slideViewPr>
    <p:cSldViewPr>
      <p:cViewPr varScale="1">
        <p:scale>
          <a:sx n="71" d="100"/>
          <a:sy n="71" d="100"/>
        </p:scale>
        <p:origin x="581" y="5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55" d="100"/>
        <a:sy n="55" d="100"/>
      </p:scale>
      <p:origin x="0" y="-725"/>
    </p:cViewPr>
  </p:sorterViewPr>
  <p:notesViewPr>
    <p:cSldViewPr>
      <p:cViewPr varScale="1">
        <p:scale>
          <a:sx n="86" d="100"/>
          <a:sy n="86"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hade val="58000"/>
                </a:schemeClr>
              </a:solidFill>
              <a:ln w="19050">
                <a:noFill/>
              </a:ln>
              <a:effectLst/>
            </c:spPr>
            <c:extLst>
              <c:ext xmlns:c16="http://schemas.microsoft.com/office/drawing/2014/chart" uri="{C3380CC4-5D6E-409C-BE32-E72D297353CC}">
                <c16:uniqueId val="{00000001-2D24-4E7B-9909-DDC9F883A5D8}"/>
              </c:ext>
            </c:extLst>
          </c:dPt>
          <c:dPt>
            <c:idx val="1"/>
            <c:bubble3D val="0"/>
            <c:spPr>
              <a:solidFill>
                <a:schemeClr val="accent1">
                  <a:shade val="86000"/>
                </a:schemeClr>
              </a:solidFill>
              <a:ln w="19050">
                <a:noFill/>
              </a:ln>
              <a:effectLst/>
            </c:spPr>
            <c:extLst>
              <c:ext xmlns:c16="http://schemas.microsoft.com/office/drawing/2014/chart" uri="{C3380CC4-5D6E-409C-BE32-E72D297353CC}">
                <c16:uniqueId val="{00000003-2D24-4E7B-9909-DDC9F883A5D8}"/>
              </c:ext>
            </c:extLst>
          </c:dPt>
          <c:dPt>
            <c:idx val="2"/>
            <c:bubble3D val="0"/>
            <c:spPr>
              <a:solidFill>
                <a:schemeClr val="accent1">
                  <a:tint val="86000"/>
                </a:schemeClr>
              </a:solidFill>
              <a:ln w="19050">
                <a:noFill/>
              </a:ln>
              <a:effectLst/>
            </c:spPr>
            <c:extLst>
              <c:ext xmlns:c16="http://schemas.microsoft.com/office/drawing/2014/chart" uri="{C3380CC4-5D6E-409C-BE32-E72D297353CC}">
                <c16:uniqueId val="{00000005-2D24-4E7B-9909-DDC9F883A5D8}"/>
              </c:ext>
            </c:extLst>
          </c:dPt>
          <c:dPt>
            <c:idx val="3"/>
            <c:bubble3D val="0"/>
            <c:spPr>
              <a:solidFill>
                <a:schemeClr val="accent1">
                  <a:tint val="58000"/>
                </a:schemeClr>
              </a:solidFill>
              <a:ln w="19050">
                <a:noFill/>
              </a:ln>
              <a:effectLst/>
            </c:spPr>
            <c:extLst>
              <c:ext xmlns:c16="http://schemas.microsoft.com/office/drawing/2014/chart" uri="{C3380CC4-5D6E-409C-BE32-E72D297353CC}">
                <c16:uniqueId val="{00000007-2D24-4E7B-9909-DDC9F883A5D8}"/>
              </c:ext>
            </c:extLst>
          </c:dPt>
          <c:dPt>
            <c:idx val="4"/>
            <c:bubble3D val="0"/>
            <c:spPr>
              <a:solidFill>
                <a:schemeClr val="accent1">
                  <a:tint val="54000"/>
                </a:schemeClr>
              </a:solidFill>
              <a:ln w="19050">
                <a:noFill/>
              </a:ln>
              <a:effectLst/>
            </c:spPr>
            <c:extLst>
              <c:ext xmlns:c16="http://schemas.microsoft.com/office/drawing/2014/chart" uri="{C3380CC4-5D6E-409C-BE32-E72D297353CC}">
                <c16:uniqueId val="{00000009-2D24-4E7B-9909-DDC9F883A5D8}"/>
              </c:ext>
            </c:extLst>
          </c:dPt>
          <c:dLbls>
            <c:spPr>
              <a:no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Industrial Automation</c:v>
                </c:pt>
                <c:pt idx="1">
                  <c:v>Components</c:v>
                </c:pt>
                <c:pt idx="2">
                  <c:v>Healthcare</c:v>
                </c:pt>
                <c:pt idx="3">
                  <c:v>Mobility</c:v>
                </c:pt>
                <c:pt idx="4">
                  <c:v>Other</c:v>
                </c:pt>
              </c:strCache>
            </c:strRef>
          </c:cat>
          <c:val>
            <c:numRef>
              <c:f>Sheet1!$B$2:$B$6</c:f>
              <c:numCache>
                <c:formatCode>General</c:formatCode>
                <c:ptCount val="5"/>
                <c:pt idx="0">
                  <c:v>42</c:v>
                </c:pt>
                <c:pt idx="1">
                  <c:v>12</c:v>
                </c:pt>
                <c:pt idx="2">
                  <c:v>13</c:v>
                </c:pt>
                <c:pt idx="3">
                  <c:v>16</c:v>
                </c:pt>
                <c:pt idx="4">
                  <c:v>17</c:v>
                </c:pt>
              </c:numCache>
            </c:numRef>
          </c:val>
          <c:extLst>
            <c:ext xmlns:c16="http://schemas.microsoft.com/office/drawing/2014/chart" uri="{C3380CC4-5D6E-409C-BE32-E72D297353CC}">
              <c16:uniqueId val="{0000000A-2D24-4E7B-9909-DDC9F883A5D8}"/>
            </c:ext>
          </c:extLst>
        </c:ser>
        <c:dLbls>
          <c:showLegendKey val="0"/>
          <c:showVal val="0"/>
          <c:showCatName val="0"/>
          <c:showSerName val="0"/>
          <c:showPercent val="0"/>
          <c:showBubbleSize val="0"/>
          <c:showLeaderLines val="0"/>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AD04BA-715D-475B-8C69-7B3964D2576C}" type="datetimeFigureOut">
              <a:rPr lang="en-US" smtClean="0"/>
              <a:t>12/21/2020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D61E82-96B3-464F-AC87-7F7A5E263134}" type="slidenum">
              <a:rPr lang="en-US" smtClean="0"/>
              <a:t>‹#›</a:t>
            </a:fld>
            <a:endParaRPr lang="en-US"/>
          </a:p>
        </p:txBody>
      </p:sp>
    </p:spTree>
    <p:extLst>
      <p:ext uri="{BB962C8B-B14F-4D97-AF65-F5344CB8AC3E}">
        <p14:creationId xmlns:p14="http://schemas.microsoft.com/office/powerpoint/2010/main" val="276519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dirty="0" smtClean="0"/>
              <a:t>3</a:t>
            </a:r>
            <a:r>
              <a:rPr lang="en-US" sz="1100" baseline="0" dirty="0" smtClean="0"/>
              <a:t> sets of Area Beam Indicators (ABIs) to identify if the light curtains are aligned properly, as well as if there are any obstructions or failures related to the different light transmitters and receivers.</a:t>
            </a:r>
          </a:p>
          <a:p>
            <a:pPr marL="628650" lvl="1" indent="-171450">
              <a:buFont typeface="Arial" panose="020B0604020202020204" pitchFamily="34" charset="0"/>
              <a:buChar char="•"/>
            </a:pPr>
            <a:r>
              <a:rPr lang="en-US" sz="1100" baseline="0" dirty="0" smtClean="0"/>
              <a:t>Green – Beams are unblocked</a:t>
            </a:r>
          </a:p>
          <a:p>
            <a:pPr marL="628650" lvl="1" indent="-171450">
              <a:buFont typeface="Arial" panose="020B0604020202020204" pitchFamily="34" charset="0"/>
              <a:buChar char="•"/>
            </a:pPr>
            <a:r>
              <a:rPr lang="en-US" sz="1100" baseline="0" dirty="0" smtClean="0"/>
              <a:t>Yellow – Check alignment or see if the light curtain is dirty</a:t>
            </a:r>
          </a:p>
          <a:p>
            <a:pPr marL="628650" lvl="1" indent="-171450">
              <a:buFont typeface="Arial" panose="020B0604020202020204" pitchFamily="34" charset="0"/>
              <a:buChar char="•"/>
            </a:pPr>
            <a:r>
              <a:rPr lang="en-US" sz="1100" baseline="0" dirty="0" smtClean="0"/>
              <a:t>Red – Beams are blocked</a:t>
            </a:r>
          </a:p>
          <a:p>
            <a:pPr marL="171450" lvl="0" indent="-171450">
              <a:buFont typeface="Arial" panose="020B0604020202020204" pitchFamily="34" charset="0"/>
              <a:buChar char="•"/>
            </a:pPr>
            <a:r>
              <a:rPr lang="en-US" sz="1100" baseline="0" dirty="0" smtClean="0"/>
              <a:t>Also, it has built in auto-sense for NPN and PNP to reduce the possibility of miss-wiring outputs</a:t>
            </a:r>
          </a:p>
          <a:p>
            <a:pPr marL="171450" lvl="0" indent="-171450">
              <a:buFont typeface="Arial" panose="020B0604020202020204" pitchFamily="34" charset="0"/>
              <a:buChar char="•"/>
            </a:pPr>
            <a:r>
              <a:rPr lang="en-US" sz="1100" baseline="0" dirty="0" smtClean="0"/>
              <a:t>The intelligent tap enables saving of the light curtain configuration.  This can be copied to other light curtains in the event of replacement or similar application.  Instead of having to re-program the light curtain, the settings can be uploaded in seconds.  It also enables IO Link communication.</a:t>
            </a:r>
          </a:p>
        </p:txBody>
      </p:sp>
      <p:sp>
        <p:nvSpPr>
          <p:cNvPr id="4" name="Slide Number Placeholder 3"/>
          <p:cNvSpPr>
            <a:spLocks noGrp="1"/>
          </p:cNvSpPr>
          <p:nvPr>
            <p:ph type="sldNum" sz="quarter" idx="10"/>
          </p:nvPr>
        </p:nvSpPr>
        <p:spPr/>
        <p:txBody>
          <a:bodyPr/>
          <a:lstStyle/>
          <a:p>
            <a:fld id="{EDD61E82-96B3-464F-AC87-7F7A5E263134}" type="slidenum">
              <a:rPr lang="en-US" smtClean="0"/>
              <a:t>3</a:t>
            </a:fld>
            <a:endParaRPr lang="en-US"/>
          </a:p>
        </p:txBody>
      </p:sp>
    </p:spTree>
    <p:extLst>
      <p:ext uri="{BB962C8B-B14F-4D97-AF65-F5344CB8AC3E}">
        <p14:creationId xmlns:p14="http://schemas.microsoft.com/office/powerpoint/2010/main" val="423674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information</a:t>
            </a:r>
            <a:r>
              <a:rPr lang="en-US" baseline="0" dirty="0" smtClean="0"/>
              <a:t> you can </a:t>
            </a:r>
            <a:r>
              <a:rPr lang="en-US" baseline="0" smtClean="0"/>
              <a:t>receive over IO Link</a:t>
            </a:r>
          </a:p>
          <a:p>
            <a:endParaRPr lang="en-US" dirty="0"/>
          </a:p>
        </p:txBody>
      </p:sp>
      <p:sp>
        <p:nvSpPr>
          <p:cNvPr id="4" name="Slide Number Placeholder 3"/>
          <p:cNvSpPr>
            <a:spLocks noGrp="1"/>
          </p:cNvSpPr>
          <p:nvPr>
            <p:ph type="sldNum" sz="quarter" idx="10"/>
          </p:nvPr>
        </p:nvSpPr>
        <p:spPr/>
        <p:txBody>
          <a:bodyPr/>
          <a:lstStyle/>
          <a:p>
            <a:fld id="{EDD61E82-96B3-464F-AC87-7F7A5E263134}" type="slidenum">
              <a:rPr lang="en-US" smtClean="0"/>
              <a:t>12</a:t>
            </a:fld>
            <a:endParaRPr lang="en-US"/>
          </a:p>
        </p:txBody>
      </p:sp>
    </p:spTree>
    <p:extLst>
      <p:ext uri="{BB962C8B-B14F-4D97-AF65-F5344CB8AC3E}">
        <p14:creationId xmlns:p14="http://schemas.microsoft.com/office/powerpoint/2010/main" val="176968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AE5E7D1D-FED3-4F12-B4CD-75546756CAFF}" type="slidenum">
              <a:rPr lang="en-US" smtClean="0"/>
              <a:pPr>
                <a:defRPr/>
              </a:pPr>
              <a:t>14</a:t>
            </a:fld>
            <a:endParaRPr lang="en-US" dirty="0"/>
          </a:p>
        </p:txBody>
      </p:sp>
    </p:spTree>
    <p:extLst>
      <p:ext uri="{BB962C8B-B14F-4D97-AF65-F5344CB8AC3E}">
        <p14:creationId xmlns:p14="http://schemas.microsoft.com/office/powerpoint/2010/main" val="158674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61E82-96B3-464F-AC87-7F7A5E263134}" type="slidenum">
              <a:rPr lang="en-US" smtClean="0"/>
              <a:t>17</a:t>
            </a:fld>
            <a:endParaRPr lang="en-US"/>
          </a:p>
        </p:txBody>
      </p:sp>
    </p:spTree>
    <p:extLst>
      <p:ext uri="{BB962C8B-B14F-4D97-AF65-F5344CB8AC3E}">
        <p14:creationId xmlns:p14="http://schemas.microsoft.com/office/powerpoint/2010/main" val="1902613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Possible other Omron products that can be used with the F3SG-SR series</a:t>
            </a:r>
          </a:p>
          <a:p>
            <a:endParaRPr lang="en-US" dirty="0"/>
          </a:p>
        </p:txBody>
      </p:sp>
      <p:sp>
        <p:nvSpPr>
          <p:cNvPr id="4" name="Slide Number Placeholder 3"/>
          <p:cNvSpPr>
            <a:spLocks noGrp="1"/>
          </p:cNvSpPr>
          <p:nvPr>
            <p:ph type="sldNum" sz="quarter" idx="10"/>
          </p:nvPr>
        </p:nvSpPr>
        <p:spPr/>
        <p:txBody>
          <a:bodyPr/>
          <a:lstStyle/>
          <a:p>
            <a:fld id="{EDD61E82-96B3-464F-AC87-7F7A5E263134}" type="slidenum">
              <a:rPr lang="en-US" smtClean="0"/>
              <a:t>18</a:t>
            </a:fld>
            <a:endParaRPr lang="en-US"/>
          </a:p>
        </p:txBody>
      </p:sp>
    </p:spTree>
    <p:extLst>
      <p:ext uri="{BB962C8B-B14F-4D97-AF65-F5344CB8AC3E}">
        <p14:creationId xmlns:p14="http://schemas.microsoft.com/office/powerpoint/2010/main" val="193068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61E82-96B3-464F-AC87-7F7A5E263134}" type="slidenum">
              <a:rPr lang="en-US" smtClean="0"/>
              <a:t>20</a:t>
            </a:fld>
            <a:endParaRPr lang="en-US"/>
          </a:p>
        </p:txBody>
      </p:sp>
    </p:spTree>
    <p:extLst>
      <p:ext uri="{BB962C8B-B14F-4D97-AF65-F5344CB8AC3E}">
        <p14:creationId xmlns:p14="http://schemas.microsoft.com/office/powerpoint/2010/main" val="97754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88D96-D947-4FA3-B496-0E9B45DB507C}" type="slidenum">
              <a:rPr kumimoji="1" lang="ja-JP" altLang="en-US" sz="1200" b="0" i="0" u="none" strike="noStrike" kern="1200" cap="none" spc="0" normalizeH="0" baseline="0" noProof="0" smtClean="0">
                <a:ln>
                  <a:noFill/>
                </a:ln>
                <a:solidFill>
                  <a:prstClr val="black"/>
                </a:solidFill>
                <a:effectLst/>
                <a:uLnTx/>
                <a:uFillTx/>
                <a:latin typeface="Times New Roman"/>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31032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88D96-D947-4FA3-B496-0E9B45DB507C}" type="slidenum">
              <a:rPr kumimoji="1" lang="ja-JP" altLang="en-US" sz="1200" b="0" i="0" u="none" strike="noStrike" kern="1200" cap="none" spc="0" normalizeH="0" baseline="0" noProof="0" smtClean="0">
                <a:ln>
                  <a:noFill/>
                </a:ln>
                <a:solidFill>
                  <a:prstClr val="black"/>
                </a:solidFill>
                <a:effectLst/>
                <a:uLnTx/>
                <a:uFillTx/>
                <a:latin typeface="Times New Roman"/>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284094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88D96-D947-4FA3-B496-0E9B45DB507C}" type="slidenum">
              <a:rPr kumimoji="1" lang="ja-JP" altLang="en-US" sz="1200" b="0" i="0" u="none" strike="noStrike" kern="1200" cap="none" spc="0" normalizeH="0" baseline="0" noProof="0" smtClean="0">
                <a:ln>
                  <a:noFill/>
                </a:ln>
                <a:solidFill>
                  <a:prstClr val="black"/>
                </a:solidFill>
                <a:effectLst/>
                <a:uLnTx/>
                <a:uFillTx/>
                <a:latin typeface="Times New Roman"/>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278814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088D96-D947-4FA3-B496-0E9B45DB507C}" type="slidenum">
              <a:rPr kumimoji="1" lang="ja-JP" altLang="en-US" sz="1200" b="0" i="0" u="none" strike="noStrike" kern="1200" cap="none" spc="0" normalizeH="0" baseline="0" noProof="0" smtClean="0">
                <a:ln>
                  <a:noFill/>
                </a:ln>
                <a:solidFill>
                  <a:prstClr val="black"/>
                </a:solidFill>
                <a:effectLst/>
                <a:uLnTx/>
                <a:uFillTx/>
                <a:latin typeface="Times New Roman"/>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Times New Roman"/>
            </a:endParaRPr>
          </a:p>
        </p:txBody>
      </p:sp>
    </p:spTree>
    <p:extLst>
      <p:ext uri="{BB962C8B-B14F-4D97-AF65-F5344CB8AC3E}">
        <p14:creationId xmlns:p14="http://schemas.microsoft.com/office/powerpoint/2010/main" val="234879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0" indent="-342900">
              <a:buFont typeface="Arial" panose="020B0604020202020204" pitchFamily="34" charset="0"/>
              <a:buChar char="•"/>
            </a:pPr>
            <a:r>
              <a:rPr lang="en-US" sz="1200" dirty="0" smtClean="0"/>
              <a:t>No matter the application, we have a light curtain for it.  The 30m sensing range shows how strong our transmitters are and are able to be immune</a:t>
            </a:r>
            <a:r>
              <a:rPr lang="en-US" sz="1200" baseline="0" dirty="0" smtClean="0"/>
              <a:t> to dust and debris.</a:t>
            </a:r>
          </a:p>
          <a:p>
            <a:pPr marL="347663" lvl="0" indent="-342900">
              <a:buFont typeface="Arial" panose="020B0604020202020204" pitchFamily="34" charset="0"/>
              <a:buChar char="•"/>
            </a:pPr>
            <a:r>
              <a:rPr lang="en-US" sz="1200" baseline="0" dirty="0" smtClean="0"/>
              <a:t>Omron is the only company that offers light curtains in 40mm increments.  This small increment allows the F3SG-SR to have the correct height for just about any application, as long as the safe sensing distance is achieved.</a:t>
            </a:r>
          </a:p>
        </p:txBody>
      </p:sp>
      <p:sp>
        <p:nvSpPr>
          <p:cNvPr id="4" name="Slide Number Placeholder 3"/>
          <p:cNvSpPr>
            <a:spLocks noGrp="1"/>
          </p:cNvSpPr>
          <p:nvPr>
            <p:ph type="sldNum" sz="quarter" idx="10"/>
          </p:nvPr>
        </p:nvSpPr>
        <p:spPr/>
        <p:txBody>
          <a:bodyPr/>
          <a:lstStyle/>
          <a:p>
            <a:fld id="{EDD61E82-96B3-464F-AC87-7F7A5E263134}" type="slidenum">
              <a:rPr lang="en-US" smtClean="0"/>
              <a:t>4</a:t>
            </a:fld>
            <a:endParaRPr lang="en-US"/>
          </a:p>
        </p:txBody>
      </p:sp>
    </p:spTree>
    <p:extLst>
      <p:ext uri="{BB962C8B-B14F-4D97-AF65-F5344CB8AC3E}">
        <p14:creationId xmlns:p14="http://schemas.microsoft.com/office/powerpoint/2010/main" val="186717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0" indent="-342900">
              <a:buFont typeface="Arial" panose="020B0604020202020204" pitchFamily="34" charset="0"/>
              <a:buChar char="•"/>
            </a:pPr>
            <a:r>
              <a:rPr lang="en-US" sz="1100" dirty="0" smtClean="0"/>
              <a:t>The LED indicators have labels to</a:t>
            </a:r>
            <a:r>
              <a:rPr lang="en-US" sz="1100" baseline="0" dirty="0" smtClean="0"/>
              <a:t> help identify the issue with that LED.  There are a few patters of blinking yellow and blinking red to help maintenance personal quickly troubleshoot and issue and alleviate it.</a:t>
            </a:r>
          </a:p>
          <a:p>
            <a:pPr marL="347663" lvl="0" indent="-342900">
              <a:buFont typeface="Arial" panose="020B0604020202020204" pitchFamily="34" charset="0"/>
              <a:buChar char="•"/>
            </a:pPr>
            <a:r>
              <a:rPr lang="en-US" sz="1100" dirty="0" smtClean="0"/>
              <a:t>IO Link communication enables both process data (i.e. </a:t>
            </a:r>
            <a:r>
              <a:rPr lang="en-US" sz="1100" dirty="0" err="1" smtClean="0"/>
              <a:t>auxillary</a:t>
            </a:r>
            <a:r>
              <a:rPr lang="en-US" sz="1100" baseline="0" dirty="0" smtClean="0"/>
              <a:t> output status, muting input status, OSSD output status, etc.) and service data (light curtain settings, internal status information, intelligent tap information) to be communicated to an HMI or other equipment for analysis</a:t>
            </a:r>
            <a:endParaRPr lang="en-US" sz="1100" dirty="0" smtClean="0"/>
          </a:p>
        </p:txBody>
      </p:sp>
      <p:sp>
        <p:nvSpPr>
          <p:cNvPr id="4" name="Slide Number Placeholder 3"/>
          <p:cNvSpPr>
            <a:spLocks noGrp="1"/>
          </p:cNvSpPr>
          <p:nvPr>
            <p:ph type="sldNum" sz="quarter" idx="10"/>
          </p:nvPr>
        </p:nvSpPr>
        <p:spPr/>
        <p:txBody>
          <a:bodyPr/>
          <a:lstStyle/>
          <a:p>
            <a:fld id="{EDD61E82-96B3-464F-AC87-7F7A5E263134}" type="slidenum">
              <a:rPr lang="en-US" smtClean="0"/>
              <a:t>5</a:t>
            </a:fld>
            <a:endParaRPr lang="en-US"/>
          </a:p>
        </p:txBody>
      </p:sp>
    </p:spTree>
    <p:extLst>
      <p:ext uri="{BB962C8B-B14F-4D97-AF65-F5344CB8AC3E}">
        <p14:creationId xmlns:p14="http://schemas.microsoft.com/office/powerpoint/2010/main" val="243998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0" indent="-342900">
              <a:buFont typeface="Arial" panose="020B0604020202020204" pitchFamily="34" charset="0"/>
              <a:buChar char="•"/>
            </a:pPr>
            <a:r>
              <a:rPr lang="en-US" sz="1100" dirty="0" smtClean="0"/>
              <a:t>IP67G and temperature ratings to cover harsh environments.  Future</a:t>
            </a:r>
            <a:r>
              <a:rPr lang="en-US" sz="1100" baseline="0" dirty="0" smtClean="0"/>
              <a:t> release of IP69K for food and beverage customers as well</a:t>
            </a:r>
          </a:p>
          <a:p>
            <a:pPr marL="347663" lvl="0" indent="-342900">
              <a:buFont typeface="Arial" panose="020B0604020202020204" pitchFamily="34" charset="0"/>
              <a:buChar char="•"/>
            </a:pPr>
            <a:r>
              <a:rPr lang="en-US" sz="1100" baseline="0" dirty="0" smtClean="0"/>
              <a:t>Auto-sense PNP/NPN allows for no more miss wiring of the outputs</a:t>
            </a:r>
          </a:p>
          <a:p>
            <a:pPr marL="347663" lvl="0" indent="-342900">
              <a:buFont typeface="Arial" panose="020B0604020202020204" pitchFamily="34" charset="0"/>
              <a:buChar char="•"/>
            </a:pPr>
            <a:r>
              <a:rPr lang="en-US" sz="1100" baseline="0" dirty="0" smtClean="0"/>
              <a:t>New SD Manager 3 helps program the light curtain and has a mobile app (Android on initial release, followed by Apple app in 2020)</a:t>
            </a:r>
          </a:p>
          <a:p>
            <a:pPr marL="347663" lvl="0" indent="-342900">
              <a:buFont typeface="Arial" panose="020B0604020202020204" pitchFamily="34" charset="0"/>
              <a:buChar char="•"/>
            </a:pPr>
            <a:r>
              <a:rPr lang="en-US" sz="1100" baseline="0" dirty="0" smtClean="0"/>
              <a:t>Pre-Reset is only in industry.  This helps protect machines with blind spots and will not restart the machine until the worker has passed back through the light curtain to press the machine start button</a:t>
            </a:r>
          </a:p>
          <a:p>
            <a:pPr marL="347663" lvl="0" indent="-342900">
              <a:buFont typeface="Arial" panose="020B0604020202020204" pitchFamily="34" charset="0"/>
              <a:buChar char="•"/>
            </a:pPr>
            <a:r>
              <a:rPr lang="en-US" sz="1100" baseline="0" dirty="0" smtClean="0"/>
              <a:t>PSDI capability helps speed up throughput because workers are not required to press a two hand control switch</a:t>
            </a:r>
            <a:endParaRPr lang="en-US" sz="1100" dirty="0" smtClean="0"/>
          </a:p>
        </p:txBody>
      </p:sp>
      <p:sp>
        <p:nvSpPr>
          <p:cNvPr id="4" name="Slide Number Placeholder 3"/>
          <p:cNvSpPr>
            <a:spLocks noGrp="1"/>
          </p:cNvSpPr>
          <p:nvPr>
            <p:ph type="sldNum" sz="quarter" idx="10"/>
          </p:nvPr>
        </p:nvSpPr>
        <p:spPr/>
        <p:txBody>
          <a:bodyPr/>
          <a:lstStyle/>
          <a:p>
            <a:fld id="{EDD61E82-96B3-464F-AC87-7F7A5E263134}" type="slidenum">
              <a:rPr lang="en-US" smtClean="0"/>
              <a:t>6</a:t>
            </a:fld>
            <a:endParaRPr lang="en-US"/>
          </a:p>
        </p:txBody>
      </p:sp>
    </p:spTree>
    <p:extLst>
      <p:ext uri="{BB962C8B-B14F-4D97-AF65-F5344CB8AC3E}">
        <p14:creationId xmlns:p14="http://schemas.microsoft.com/office/powerpoint/2010/main" val="117428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100" baseline="0" dirty="0" smtClean="0"/>
          </a:p>
        </p:txBody>
      </p:sp>
      <p:sp>
        <p:nvSpPr>
          <p:cNvPr id="4" name="Slide Number Placeholder 3"/>
          <p:cNvSpPr>
            <a:spLocks noGrp="1"/>
          </p:cNvSpPr>
          <p:nvPr>
            <p:ph type="sldNum" sz="quarter" idx="10"/>
          </p:nvPr>
        </p:nvSpPr>
        <p:spPr/>
        <p:txBody>
          <a:bodyPr/>
          <a:lstStyle/>
          <a:p>
            <a:fld id="{EDD61E82-96B3-464F-AC87-7F7A5E263134}" type="slidenum">
              <a:rPr lang="en-US" smtClean="0"/>
              <a:t>7</a:t>
            </a:fld>
            <a:endParaRPr lang="en-US"/>
          </a:p>
        </p:txBody>
      </p:sp>
    </p:spTree>
    <p:extLst>
      <p:ext uri="{BB962C8B-B14F-4D97-AF65-F5344CB8AC3E}">
        <p14:creationId xmlns:p14="http://schemas.microsoft.com/office/powerpoint/2010/main" val="109756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aseline="0" dirty="0" smtClean="0"/>
              <a:t>Note – these are minor programming capabilities.  For the full programming capability, customers should use </a:t>
            </a:r>
            <a:r>
              <a:rPr lang="en-US" sz="1100" baseline="0" smtClean="0"/>
              <a:t>the SD Manager 3</a:t>
            </a:r>
            <a:endParaRPr lang="en-US" sz="1100" baseline="0" dirty="0" smtClean="0"/>
          </a:p>
        </p:txBody>
      </p:sp>
      <p:sp>
        <p:nvSpPr>
          <p:cNvPr id="4" name="Slide Number Placeholder 3"/>
          <p:cNvSpPr>
            <a:spLocks noGrp="1"/>
          </p:cNvSpPr>
          <p:nvPr>
            <p:ph type="sldNum" sz="quarter" idx="10"/>
          </p:nvPr>
        </p:nvSpPr>
        <p:spPr/>
        <p:txBody>
          <a:bodyPr/>
          <a:lstStyle/>
          <a:p>
            <a:fld id="{EDD61E82-96B3-464F-AC87-7F7A5E263134}" type="slidenum">
              <a:rPr lang="en-US" smtClean="0"/>
              <a:t>8</a:t>
            </a:fld>
            <a:endParaRPr lang="en-US"/>
          </a:p>
        </p:txBody>
      </p:sp>
    </p:spTree>
    <p:extLst>
      <p:ext uri="{BB962C8B-B14F-4D97-AF65-F5344CB8AC3E}">
        <p14:creationId xmlns:p14="http://schemas.microsoft.com/office/powerpoint/2010/main" val="109374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100" baseline="0" dirty="0" smtClean="0"/>
              <a:t>The intelligent tap enables saving of the light curtain configuration.  This can be copied to other light curtains in the event of replacement or similar application.  Instead of having to re-program the light curtain, the settings can be uploaded in seconds.</a:t>
            </a:r>
          </a:p>
        </p:txBody>
      </p:sp>
      <p:sp>
        <p:nvSpPr>
          <p:cNvPr id="4" name="Slide Number Placeholder 3"/>
          <p:cNvSpPr>
            <a:spLocks noGrp="1"/>
          </p:cNvSpPr>
          <p:nvPr>
            <p:ph type="sldNum" sz="quarter" idx="10"/>
          </p:nvPr>
        </p:nvSpPr>
        <p:spPr/>
        <p:txBody>
          <a:bodyPr/>
          <a:lstStyle/>
          <a:p>
            <a:fld id="{EDD61E82-96B3-464F-AC87-7F7A5E263134}" type="slidenum">
              <a:rPr lang="en-US" smtClean="0"/>
              <a:t>9</a:t>
            </a:fld>
            <a:endParaRPr lang="en-US"/>
          </a:p>
        </p:txBody>
      </p:sp>
    </p:spTree>
    <p:extLst>
      <p:ext uri="{BB962C8B-B14F-4D97-AF65-F5344CB8AC3E}">
        <p14:creationId xmlns:p14="http://schemas.microsoft.com/office/powerpoint/2010/main" val="422727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100" baseline="0" dirty="0" smtClean="0"/>
          </a:p>
        </p:txBody>
      </p:sp>
      <p:sp>
        <p:nvSpPr>
          <p:cNvPr id="4" name="Slide Number Placeholder 3"/>
          <p:cNvSpPr>
            <a:spLocks noGrp="1"/>
          </p:cNvSpPr>
          <p:nvPr>
            <p:ph type="sldNum" sz="quarter" idx="10"/>
          </p:nvPr>
        </p:nvSpPr>
        <p:spPr/>
        <p:txBody>
          <a:bodyPr/>
          <a:lstStyle/>
          <a:p>
            <a:fld id="{EDD61E82-96B3-464F-AC87-7F7A5E263134}" type="slidenum">
              <a:rPr lang="en-US" smtClean="0"/>
              <a:t>10</a:t>
            </a:fld>
            <a:endParaRPr lang="en-US"/>
          </a:p>
        </p:txBody>
      </p:sp>
    </p:spTree>
    <p:extLst>
      <p:ext uri="{BB962C8B-B14F-4D97-AF65-F5344CB8AC3E}">
        <p14:creationId xmlns:p14="http://schemas.microsoft.com/office/powerpoint/2010/main" val="192826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lvl="0" indent="-342900">
              <a:buFont typeface="Arial" panose="020B0604020202020204" pitchFamily="34" charset="0"/>
              <a:buChar char="•"/>
            </a:pPr>
            <a:endParaRPr lang="en-US" sz="1100" dirty="0" smtClean="0"/>
          </a:p>
        </p:txBody>
      </p:sp>
      <p:sp>
        <p:nvSpPr>
          <p:cNvPr id="4" name="Slide Number Placeholder 3"/>
          <p:cNvSpPr>
            <a:spLocks noGrp="1"/>
          </p:cNvSpPr>
          <p:nvPr>
            <p:ph type="sldNum" sz="quarter" idx="10"/>
          </p:nvPr>
        </p:nvSpPr>
        <p:spPr/>
        <p:txBody>
          <a:bodyPr/>
          <a:lstStyle/>
          <a:p>
            <a:fld id="{EDD61E82-96B3-464F-AC87-7F7A5E263134}" type="slidenum">
              <a:rPr lang="en-US" smtClean="0"/>
              <a:t>11</a:t>
            </a:fld>
            <a:endParaRPr lang="en-US"/>
          </a:p>
        </p:txBody>
      </p:sp>
    </p:spTree>
    <p:extLst>
      <p:ext uri="{BB962C8B-B14F-4D97-AF65-F5344CB8AC3E}">
        <p14:creationId xmlns:p14="http://schemas.microsoft.com/office/powerpoint/2010/main" val="385703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9698" y="3733800"/>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718302" y="4159339"/>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endParaRPr lang="en-US" dirty="0"/>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685799" y="5100981"/>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endParaRPr lang="en-US" dirty="0"/>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0" y="0"/>
            <a:ext cx="12200467" cy="3581400"/>
          </a:xfrm>
        </p:spPr>
        <p:txBody>
          <a:bodyPr/>
          <a:lstStyle/>
          <a:p>
            <a:endParaRPr lang="en-US" dirty="0"/>
          </a:p>
        </p:txBody>
      </p:sp>
    </p:spTree>
    <p:extLst>
      <p:ext uri="{BB962C8B-B14F-4D97-AF65-F5344CB8AC3E}">
        <p14:creationId xmlns:p14="http://schemas.microsoft.com/office/powerpoint/2010/main" val="10349880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42F4F2C-3E91-4981-8D29-DEDB021270E7}"/>
              </a:ext>
            </a:extLst>
          </p:cNvPr>
          <p:cNvSpPr>
            <a:spLocks noGrp="1"/>
          </p:cNvSpPr>
          <p:nvPr>
            <p:ph sz="quarter" idx="16"/>
          </p:nvPr>
        </p:nvSpPr>
        <p:spPr>
          <a:xfrm>
            <a:off x="5791200" y="854075"/>
            <a:ext cx="6248400" cy="5394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6" name="Picture Placeholder 8">
            <a:extLst>
              <a:ext uri="{FF2B5EF4-FFF2-40B4-BE49-F238E27FC236}">
                <a16:creationId xmlns:a16="http://schemas.microsoft.com/office/drawing/2014/main" id="{C15E4B71-17DA-45A8-9B4C-B9537719C432}"/>
              </a:ext>
            </a:extLst>
          </p:cNvPr>
          <p:cNvSpPr>
            <a:spLocks noGrp="1"/>
          </p:cNvSpPr>
          <p:nvPr>
            <p:ph type="pic" sz="quarter" idx="12"/>
          </p:nvPr>
        </p:nvSpPr>
        <p:spPr>
          <a:xfrm>
            <a:off x="-7345" y="0"/>
            <a:ext cx="2801957" cy="2008742"/>
          </a:xfrm>
        </p:spPr>
        <p:txBody>
          <a:bodyPr/>
          <a:lstStyle/>
          <a:p>
            <a:endParaRPr lang="en-US"/>
          </a:p>
        </p:txBody>
      </p:sp>
      <p:sp>
        <p:nvSpPr>
          <p:cNvPr id="7" name="Picture Placeholder 8">
            <a:extLst>
              <a:ext uri="{FF2B5EF4-FFF2-40B4-BE49-F238E27FC236}">
                <a16:creationId xmlns:a16="http://schemas.microsoft.com/office/drawing/2014/main" id="{976DBAD2-21DB-4209-A793-6DA782AD1C12}"/>
              </a:ext>
            </a:extLst>
          </p:cNvPr>
          <p:cNvSpPr>
            <a:spLocks noGrp="1"/>
          </p:cNvSpPr>
          <p:nvPr>
            <p:ph type="pic" sz="quarter" idx="13"/>
          </p:nvPr>
        </p:nvSpPr>
        <p:spPr>
          <a:xfrm>
            <a:off x="-7345" y="4239658"/>
            <a:ext cx="2801957" cy="2008742"/>
          </a:xfrm>
        </p:spPr>
        <p:txBody>
          <a:bodyPr/>
          <a:lstStyle/>
          <a:p>
            <a:endParaRPr lang="en-US"/>
          </a:p>
        </p:txBody>
      </p:sp>
      <p:sp>
        <p:nvSpPr>
          <p:cNvPr id="8" name="Picture Placeholder 8">
            <a:extLst>
              <a:ext uri="{FF2B5EF4-FFF2-40B4-BE49-F238E27FC236}">
                <a16:creationId xmlns:a16="http://schemas.microsoft.com/office/drawing/2014/main" id="{49410983-5690-49C5-8C9D-C7B493EF2191}"/>
              </a:ext>
            </a:extLst>
          </p:cNvPr>
          <p:cNvSpPr>
            <a:spLocks noGrp="1"/>
          </p:cNvSpPr>
          <p:nvPr>
            <p:ph type="pic" sz="quarter" idx="14"/>
          </p:nvPr>
        </p:nvSpPr>
        <p:spPr>
          <a:xfrm>
            <a:off x="-7345" y="2119829"/>
            <a:ext cx="2801957" cy="2008742"/>
          </a:xfrm>
        </p:spPr>
        <p:txBody>
          <a:bodyPr/>
          <a:lstStyle/>
          <a:p>
            <a:endParaRPr lang="en-US"/>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2895599" y="116632"/>
            <a:ext cx="2801957" cy="6131768"/>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563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6DD8-8F18-48CB-AF08-F98312811D00}"/>
              </a:ext>
            </a:extLst>
          </p:cNvPr>
          <p:cNvSpPr>
            <a:spLocks noGrp="1"/>
          </p:cNvSpPr>
          <p:nvPr>
            <p:ph type="title"/>
          </p:nvPr>
        </p:nvSpPr>
        <p:spPr>
          <a:xfrm>
            <a:off x="5791200" y="116632"/>
            <a:ext cx="6248400" cy="576064"/>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68C261D-801C-4ADD-B235-0054B3D7F3DF}"/>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9" name="Content Placeholder 2">
            <a:extLst>
              <a:ext uri="{FF2B5EF4-FFF2-40B4-BE49-F238E27FC236}">
                <a16:creationId xmlns:a16="http://schemas.microsoft.com/office/drawing/2014/main" id="{4F460925-7D58-4DF3-B4E9-2AD23FED70B9}"/>
              </a:ext>
            </a:extLst>
          </p:cNvPr>
          <p:cNvSpPr>
            <a:spLocks noGrp="1"/>
          </p:cNvSpPr>
          <p:nvPr>
            <p:ph idx="1"/>
          </p:nvPr>
        </p:nvSpPr>
        <p:spPr>
          <a:xfrm>
            <a:off x="152400" y="116632"/>
            <a:ext cx="5545156" cy="6131768"/>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5">
            <a:extLst>
              <a:ext uri="{FF2B5EF4-FFF2-40B4-BE49-F238E27FC236}">
                <a16:creationId xmlns:a16="http://schemas.microsoft.com/office/drawing/2014/main" id="{22609A1E-E5C8-4E98-A87C-969C983F6568}"/>
              </a:ext>
            </a:extLst>
          </p:cNvPr>
          <p:cNvSpPr>
            <a:spLocks noGrp="1"/>
          </p:cNvSpPr>
          <p:nvPr>
            <p:ph sz="quarter" idx="16"/>
          </p:nvPr>
        </p:nvSpPr>
        <p:spPr>
          <a:xfrm>
            <a:off x="5791200" y="854075"/>
            <a:ext cx="6248400" cy="5394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552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5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5943600" y="308056"/>
            <a:ext cx="5943600" cy="576064"/>
          </a:xfrm>
        </p:spPr>
        <p:txBody>
          <a:bodyPr>
            <a:noAutofit/>
          </a:bodyPr>
          <a:lstStyle>
            <a:lvl1pPr>
              <a:defRPr sz="3600" b="0" spc="-150">
                <a:solidFill>
                  <a:srgbClr val="0070C0"/>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198" y="0"/>
            <a:ext cx="5174402" cy="6293386"/>
          </a:xfrm>
        </p:spPr>
        <p:txBody>
          <a:bodyPr/>
          <a:lstStyle/>
          <a:p>
            <a:endParaRPr lang="en-US"/>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8" name="Picture 7">
            <a:extLst>
              <a:ext uri="{FF2B5EF4-FFF2-40B4-BE49-F238E27FC236}">
                <a16:creationId xmlns:a16="http://schemas.microsoft.com/office/drawing/2014/main" id="{7D872201-68CB-4B92-BAC2-34EFA6C6C1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aphicFrame>
        <p:nvGraphicFramePr>
          <p:cNvPr id="7" name="Chart Placeholder 11">
            <a:extLst>
              <a:ext uri="{FF2B5EF4-FFF2-40B4-BE49-F238E27FC236}">
                <a16:creationId xmlns:a16="http://schemas.microsoft.com/office/drawing/2014/main" id="{C4ED252C-A133-4BE6-8F74-5F2829F98F3F}"/>
              </a:ext>
            </a:extLst>
          </p:cNvPr>
          <p:cNvGraphicFramePr>
            <a:graphicFrameLocks/>
          </p:cNvGraphicFramePr>
          <p:nvPr userDrawn="1">
            <p:extLst>
              <p:ext uri="{D42A27DB-BD31-4B8C-83A1-F6EECF244321}">
                <p14:modId xmlns:p14="http://schemas.microsoft.com/office/powerpoint/2010/main" val="2136773636"/>
              </p:ext>
            </p:extLst>
          </p:nvPr>
        </p:nvGraphicFramePr>
        <p:xfrm>
          <a:off x="2133600" y="757807"/>
          <a:ext cx="6477000" cy="57953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4269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Title &amp;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2517835"/>
            <a:ext cx="8915400" cy="3730565"/>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spc="0">
                <a:solidFill>
                  <a:srgbClr val="59595B"/>
                </a:solidFill>
                <a:latin typeface="Calibri" panose="020F0502020204030204" pitchFamily="34" charset="0"/>
              </a:defRPr>
            </a:lvl2pPr>
            <a:lvl3pPr marL="915988" indent="-227013">
              <a:buFont typeface="Myriad Pro" pitchFamily="34" charset="0"/>
              <a:buChar char="º"/>
              <a:defRPr lang="en-US" sz="2000" kern="1200" spc="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spc="0">
                <a:solidFill>
                  <a:srgbClr val="59595B"/>
                </a:solidFill>
                <a:latin typeface="Calibri" panose="020F0502020204030204" pitchFamily="34" charset="0"/>
              </a:defRPr>
            </a:lvl4pPr>
            <a:lvl5pPr marL="1830388" indent="-227013">
              <a:buFont typeface="Arial" panose="020B0604020202020204" pitchFamily="34" charset="0"/>
              <a:buChar char="‒"/>
              <a:defRPr sz="2000" spc="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7" cy="2008742"/>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2"/>
          </a:xfrm>
        </p:spPr>
        <p:txBody>
          <a:bodyPr/>
          <a:lstStyle/>
          <a:p>
            <a:endParaRPr lang="en-US"/>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29"/>
            <a:ext cx="2801957" cy="2008742"/>
          </a:xfrm>
        </p:spPr>
        <p:txBody>
          <a:bodyPr/>
          <a:lstStyle/>
          <a:p>
            <a:endParaRPr lang="en-US"/>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grpSp>
        <p:nvGrpSpPr>
          <p:cNvPr id="9" name="Group 8">
            <a:extLst>
              <a:ext uri="{FF2B5EF4-FFF2-40B4-BE49-F238E27FC236}">
                <a16:creationId xmlns:a16="http://schemas.microsoft.com/office/drawing/2014/main" id="{DB61C02B-8064-4A43-8233-AF506D666642}"/>
              </a:ext>
            </a:extLst>
          </p:cNvPr>
          <p:cNvGrpSpPr/>
          <p:nvPr userDrawn="1"/>
        </p:nvGrpSpPr>
        <p:grpSpPr>
          <a:xfrm>
            <a:off x="2971800" y="0"/>
            <a:ext cx="9220200" cy="2517835"/>
            <a:chOff x="2971800" y="1600577"/>
            <a:chExt cx="9220200" cy="2517835"/>
          </a:xfrm>
        </p:grpSpPr>
        <p:sp>
          <p:nvSpPr>
            <p:cNvPr id="12" name="Rectangle 11">
              <a:extLst>
                <a:ext uri="{FF2B5EF4-FFF2-40B4-BE49-F238E27FC236}">
                  <a16:creationId xmlns:a16="http://schemas.microsoft.com/office/drawing/2014/main" id="{CE877CE5-F894-4891-B1BA-089481AF48F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16" name="Straight Connector 15">
              <a:extLst>
                <a:ext uri="{FF2B5EF4-FFF2-40B4-BE49-F238E27FC236}">
                  <a16:creationId xmlns:a16="http://schemas.microsoft.com/office/drawing/2014/main" id="{E0D1F20C-9EF1-4416-BBEE-B4A143C706E2}"/>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Placeholder 35">
            <a:extLst>
              <a:ext uri="{FF2B5EF4-FFF2-40B4-BE49-F238E27FC236}">
                <a16:creationId xmlns:a16="http://schemas.microsoft.com/office/drawing/2014/main" id="{A29BE47D-8ABD-4AE3-8562-DB98B9610508}"/>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4384412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userDrawn="1"/>
        </p:nvGrpSpPr>
        <p:grpSpPr>
          <a:xfrm>
            <a:off x="2971800" y="0"/>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248400"/>
          </a:xfrm>
        </p:spPr>
        <p:txBody>
          <a:bodyPr/>
          <a:lstStyle/>
          <a:p>
            <a:endParaRPr lang="en-US"/>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29000" y="3048000"/>
            <a:ext cx="2209800" cy="2209800"/>
          </a:xfrm>
        </p:spPr>
        <p:txBody>
          <a:bodyPr/>
          <a:lstStyle/>
          <a:p>
            <a:endParaRPr lang="en-US"/>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248400" y="3048000"/>
            <a:ext cx="2209800" cy="2209800"/>
          </a:xfrm>
        </p:spPr>
        <p:txBody>
          <a:bodyPr/>
          <a:lstStyle/>
          <a:p>
            <a:endParaRPr lang="en-US"/>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8991599" y="3045627"/>
            <a:ext cx="2209800" cy="2209800"/>
          </a:xfrm>
        </p:spPr>
        <p:txBody>
          <a:bodyPr/>
          <a:lstStyle/>
          <a:p>
            <a:endParaRPr lang="en-US"/>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17466"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248400"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8988172" y="5334000"/>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Tree>
    <p:extLst>
      <p:ext uri="{BB962C8B-B14F-4D97-AF65-F5344CB8AC3E}">
        <p14:creationId xmlns:p14="http://schemas.microsoft.com/office/powerpoint/2010/main" val="755569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
            <a:ext cx="9220200" cy="2514600"/>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2517835"/>
          </a:xfrm>
        </p:spPr>
        <p:txBody>
          <a:bodyPr/>
          <a:lstStyle/>
          <a:p>
            <a:endParaRPr lang="en-US"/>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680092"/>
            <a:ext cx="3200400" cy="3081867"/>
          </a:xfrm>
        </p:spPr>
        <p:txBody>
          <a:bodyPr/>
          <a:lstStyle/>
          <a:p>
            <a:endParaRPr lang="en-US"/>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276600" y="762000"/>
            <a:ext cx="7848600" cy="722313"/>
          </a:xfrm>
        </p:spPr>
        <p:txBody>
          <a:bodyPr>
            <a:noAutofit/>
          </a:bodyPr>
          <a:lstStyle>
            <a:lvl1pPr>
              <a:defRPr sz="40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0" y="5761959"/>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1" y="2680092"/>
            <a:ext cx="1520509" cy="1515835"/>
          </a:xfrm>
        </p:spPr>
        <p:txBody>
          <a:bodyPr/>
          <a:lstStyle/>
          <a:p>
            <a:endParaRPr lang="en-US" dirty="0"/>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251052"/>
            <a:ext cx="1520509" cy="1515835"/>
          </a:xfrm>
        </p:spPr>
        <p:txBody>
          <a:bodyPr/>
          <a:lstStyle/>
          <a:p>
            <a:endParaRPr lang="en-US" dirty="0"/>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8988111" y="2680092"/>
            <a:ext cx="1520509" cy="1515835"/>
          </a:xfrm>
        </p:spPr>
        <p:txBody>
          <a:bodyPr/>
          <a:lstStyle/>
          <a:p>
            <a:endParaRPr lang="en-US" dirty="0"/>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8988110" y="4251052"/>
            <a:ext cx="1520509" cy="1515835"/>
          </a:xfrm>
        </p:spPr>
        <p:txBody>
          <a:bodyPr/>
          <a:lstStyle/>
          <a:p>
            <a:endParaRPr lang="en-US" dirty="0"/>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0" y="5777072"/>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userDrawn="1"/>
        </p:nvPicPr>
        <p:blipFill>
          <a:blip r:embed="rId2"/>
          <a:stretch>
            <a:fillRect/>
          </a:stretch>
        </p:blipFill>
        <p:spPr>
          <a:xfrm>
            <a:off x="5166126" y="3796744"/>
            <a:ext cx="1539474" cy="1003856"/>
          </a:xfrm>
          <a:prstGeom prst="rect">
            <a:avLst/>
          </a:prstGeom>
        </p:spPr>
      </p:pic>
    </p:spTree>
    <p:extLst>
      <p:ext uri="{BB962C8B-B14F-4D97-AF65-F5344CB8AC3E}">
        <p14:creationId xmlns:p14="http://schemas.microsoft.com/office/powerpoint/2010/main" val="2466042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110CCA0-8A4E-4E08-A02C-075CDBD03BEE}"/>
              </a:ext>
            </a:extLst>
          </p:cNvPr>
          <p:cNvGrpSpPr/>
          <p:nvPr userDrawn="1"/>
        </p:nvGrpSpPr>
        <p:grpSpPr>
          <a:xfrm>
            <a:off x="2929467" y="13489"/>
            <a:ext cx="9220200" cy="2517835"/>
            <a:chOff x="2971800" y="1600577"/>
            <a:chExt cx="9220200" cy="2517835"/>
          </a:xfrm>
        </p:grpSpPr>
        <p:sp>
          <p:nvSpPr>
            <p:cNvPr id="25" name="Rectangle 24">
              <a:extLst>
                <a:ext uri="{FF2B5EF4-FFF2-40B4-BE49-F238E27FC236}">
                  <a16:creationId xmlns:a16="http://schemas.microsoft.com/office/drawing/2014/main" id="{A4C3ECEC-0567-4BFD-8F1E-CB89BA8BE98B}"/>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04AC89D0-8ED7-4A02-A405-9798B3592F9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13489"/>
            <a:ext cx="2819400" cy="2517835"/>
          </a:xfrm>
        </p:spPr>
        <p:txBody>
          <a:bodyPr/>
          <a:lstStyle/>
          <a:p>
            <a:endParaRPr lang="en-US"/>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1295400" y="2709333"/>
            <a:ext cx="3200400" cy="3081867"/>
          </a:xfrm>
        </p:spPr>
        <p:txBody>
          <a:bodyPr/>
          <a:lstStyle/>
          <a:p>
            <a:endParaRPr lang="en-US"/>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1295400" y="5791200"/>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a:t>
            </a:r>
          </a:p>
        </p:txBody>
      </p:sp>
      <p:sp>
        <p:nvSpPr>
          <p:cNvPr id="15" name="Picture Placeholder 10">
            <a:extLst>
              <a:ext uri="{FF2B5EF4-FFF2-40B4-BE49-F238E27FC236}">
                <a16:creationId xmlns:a16="http://schemas.microsoft.com/office/drawing/2014/main" id="{EB7E683C-91F3-449D-9519-DB3605B8385B}"/>
              </a:ext>
            </a:extLst>
          </p:cNvPr>
          <p:cNvSpPr>
            <a:spLocks noGrp="1"/>
          </p:cNvSpPr>
          <p:nvPr>
            <p:ph type="pic" sz="quarter" idx="20"/>
          </p:nvPr>
        </p:nvSpPr>
        <p:spPr>
          <a:xfrm>
            <a:off x="7391401" y="2667000"/>
            <a:ext cx="1520509" cy="1515835"/>
          </a:xfrm>
        </p:spPr>
        <p:txBody>
          <a:bodyPr/>
          <a:lstStyle/>
          <a:p>
            <a:endParaRPr lang="en-US" dirty="0"/>
          </a:p>
        </p:txBody>
      </p:sp>
      <p:sp>
        <p:nvSpPr>
          <p:cNvPr id="22" name="Picture Placeholder 10">
            <a:extLst>
              <a:ext uri="{FF2B5EF4-FFF2-40B4-BE49-F238E27FC236}">
                <a16:creationId xmlns:a16="http://schemas.microsoft.com/office/drawing/2014/main" id="{576AB3B4-C874-42EB-AEE7-A8D32DEF98E3}"/>
              </a:ext>
            </a:extLst>
          </p:cNvPr>
          <p:cNvSpPr>
            <a:spLocks noGrp="1"/>
          </p:cNvSpPr>
          <p:nvPr>
            <p:ph type="pic" sz="quarter" idx="25"/>
          </p:nvPr>
        </p:nvSpPr>
        <p:spPr>
          <a:xfrm>
            <a:off x="7391400" y="4351565"/>
            <a:ext cx="1520509" cy="1515835"/>
          </a:xfrm>
        </p:spPr>
        <p:txBody>
          <a:bodyPr/>
          <a:lstStyle/>
          <a:p>
            <a:endParaRPr lang="en-US" dirty="0"/>
          </a:p>
        </p:txBody>
      </p:sp>
      <p:sp>
        <p:nvSpPr>
          <p:cNvPr id="23" name="Picture Placeholder 10">
            <a:extLst>
              <a:ext uri="{FF2B5EF4-FFF2-40B4-BE49-F238E27FC236}">
                <a16:creationId xmlns:a16="http://schemas.microsoft.com/office/drawing/2014/main" id="{24129921-CA26-4CE6-B994-966E18622107}"/>
              </a:ext>
            </a:extLst>
          </p:cNvPr>
          <p:cNvSpPr>
            <a:spLocks noGrp="1"/>
          </p:cNvSpPr>
          <p:nvPr>
            <p:ph type="pic" sz="quarter" idx="26"/>
          </p:nvPr>
        </p:nvSpPr>
        <p:spPr>
          <a:xfrm>
            <a:off x="9071291" y="2667000"/>
            <a:ext cx="1520509" cy="1515835"/>
          </a:xfrm>
        </p:spPr>
        <p:txBody>
          <a:bodyPr/>
          <a:lstStyle/>
          <a:p>
            <a:endParaRPr lang="en-US" dirty="0"/>
          </a:p>
        </p:txBody>
      </p:sp>
      <p:sp>
        <p:nvSpPr>
          <p:cNvPr id="24" name="Picture Placeholder 10">
            <a:extLst>
              <a:ext uri="{FF2B5EF4-FFF2-40B4-BE49-F238E27FC236}">
                <a16:creationId xmlns:a16="http://schemas.microsoft.com/office/drawing/2014/main" id="{075BBAA3-1C19-4B1D-B55D-57CDA52CD580}"/>
              </a:ext>
            </a:extLst>
          </p:cNvPr>
          <p:cNvSpPr>
            <a:spLocks noGrp="1"/>
          </p:cNvSpPr>
          <p:nvPr>
            <p:ph type="pic" sz="quarter" idx="27"/>
          </p:nvPr>
        </p:nvSpPr>
        <p:spPr>
          <a:xfrm>
            <a:off x="9071290" y="4351565"/>
            <a:ext cx="1520509" cy="1515835"/>
          </a:xfrm>
        </p:spPr>
        <p:txBody>
          <a:bodyPr/>
          <a:lstStyle/>
          <a:p>
            <a:endParaRPr lang="en-US" dirty="0"/>
          </a:p>
        </p:txBody>
      </p:sp>
      <p:sp>
        <p:nvSpPr>
          <p:cNvPr id="30" name="Text Placeholder 13">
            <a:extLst>
              <a:ext uri="{FF2B5EF4-FFF2-40B4-BE49-F238E27FC236}">
                <a16:creationId xmlns:a16="http://schemas.microsoft.com/office/drawing/2014/main" id="{0810F247-E66D-4839-A69D-E3D16B523CC4}"/>
              </a:ext>
            </a:extLst>
          </p:cNvPr>
          <p:cNvSpPr>
            <a:spLocks noGrp="1"/>
          </p:cNvSpPr>
          <p:nvPr>
            <p:ph type="body" sz="quarter" idx="28"/>
          </p:nvPr>
        </p:nvSpPr>
        <p:spPr>
          <a:xfrm>
            <a:off x="7391400" y="5867400"/>
            <a:ext cx="2232868" cy="457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a:t>
            </a:r>
          </a:p>
        </p:txBody>
      </p:sp>
      <p:pic>
        <p:nvPicPr>
          <p:cNvPr id="2" name="Picture 1">
            <a:extLst>
              <a:ext uri="{FF2B5EF4-FFF2-40B4-BE49-F238E27FC236}">
                <a16:creationId xmlns:a16="http://schemas.microsoft.com/office/drawing/2014/main" id="{B49BCB01-5781-455F-8930-0AE2BE72A433}"/>
              </a:ext>
            </a:extLst>
          </p:cNvPr>
          <p:cNvPicPr>
            <a:picLocks noChangeAspect="1"/>
          </p:cNvPicPr>
          <p:nvPr userDrawn="1"/>
        </p:nvPicPr>
        <p:blipFill>
          <a:blip r:embed="rId2"/>
          <a:stretch>
            <a:fillRect/>
          </a:stretch>
        </p:blipFill>
        <p:spPr>
          <a:xfrm>
            <a:off x="5166126" y="3796744"/>
            <a:ext cx="1539474" cy="1003856"/>
          </a:xfrm>
          <a:prstGeom prst="rect">
            <a:avLst/>
          </a:prstGeom>
        </p:spPr>
      </p:pic>
      <p:sp>
        <p:nvSpPr>
          <p:cNvPr id="27" name="Text Placeholder 35">
            <a:extLst>
              <a:ext uri="{FF2B5EF4-FFF2-40B4-BE49-F238E27FC236}">
                <a16:creationId xmlns:a16="http://schemas.microsoft.com/office/drawing/2014/main" id="{16734C0D-60E4-4A6C-87EC-BBA7004D1C3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28" name="Text Placeholder 35">
            <a:extLst>
              <a:ext uri="{FF2B5EF4-FFF2-40B4-BE49-F238E27FC236}">
                <a16:creationId xmlns:a16="http://schemas.microsoft.com/office/drawing/2014/main" id="{0C4ADD35-BAD4-4F2C-B9D3-3BAB026F42CB}"/>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243424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1DF8491-8798-47C1-BC07-71BE24EEB1B0}"/>
              </a:ext>
            </a:extLst>
          </p:cNvPr>
          <p:cNvGrpSpPr/>
          <p:nvPr userDrawn="1"/>
        </p:nvGrpSpPr>
        <p:grpSpPr>
          <a:xfrm>
            <a:off x="0" y="-4852"/>
            <a:ext cx="12192000" cy="2517835"/>
            <a:chOff x="2964466" y="1595725"/>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64466" y="1595725"/>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360166" y="2825238"/>
              <a:ext cx="828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406982" y="2784000"/>
            <a:ext cx="2547627" cy="2547627"/>
          </a:xfrm>
        </p:spPr>
        <p:txBody>
          <a:bodyPr/>
          <a:lstStyle/>
          <a:p>
            <a:endParaRPr lang="en-US"/>
          </a:p>
        </p:txBody>
      </p:sp>
      <p:sp>
        <p:nvSpPr>
          <p:cNvPr id="12" name="Picture Placeholder 10">
            <a:extLst>
              <a:ext uri="{FF2B5EF4-FFF2-40B4-BE49-F238E27FC236}">
                <a16:creationId xmlns:a16="http://schemas.microsoft.com/office/drawing/2014/main" id="{8C086F0B-FFDF-41A7-907C-FEA6A8FD512A}"/>
              </a:ext>
            </a:extLst>
          </p:cNvPr>
          <p:cNvSpPr>
            <a:spLocks noGrp="1"/>
          </p:cNvSpPr>
          <p:nvPr>
            <p:ph type="pic" sz="quarter" idx="14"/>
          </p:nvPr>
        </p:nvSpPr>
        <p:spPr>
          <a:xfrm>
            <a:off x="6313591" y="2784000"/>
            <a:ext cx="2547627" cy="2547627"/>
          </a:xfrm>
        </p:spPr>
        <p:txBody>
          <a:bodyPr/>
          <a:lstStyle/>
          <a:p>
            <a:endParaRPr lang="en-US" dirty="0"/>
          </a:p>
        </p:txBody>
      </p:sp>
      <p:sp>
        <p:nvSpPr>
          <p:cNvPr id="13" name="Picture Placeholder 10">
            <a:extLst>
              <a:ext uri="{FF2B5EF4-FFF2-40B4-BE49-F238E27FC236}">
                <a16:creationId xmlns:a16="http://schemas.microsoft.com/office/drawing/2014/main" id="{302B7E7D-F240-49C2-A77D-DC882EC291EF}"/>
              </a:ext>
            </a:extLst>
          </p:cNvPr>
          <p:cNvSpPr>
            <a:spLocks noGrp="1"/>
          </p:cNvSpPr>
          <p:nvPr>
            <p:ph type="pic" sz="quarter" idx="15"/>
          </p:nvPr>
        </p:nvSpPr>
        <p:spPr>
          <a:xfrm>
            <a:off x="9220200" y="2784000"/>
            <a:ext cx="2547627" cy="2547627"/>
          </a:xfrm>
        </p:spPr>
        <p:txBody>
          <a:bodyPr/>
          <a:lstStyle/>
          <a:p>
            <a:endParaRPr lang="en-US"/>
          </a:p>
        </p:txBody>
      </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533400" y="420687"/>
            <a:ext cx="10787898"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endParaRPr lang="en-US" dirty="0"/>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533400" y="1362329"/>
            <a:ext cx="10787898"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endParaRPr lang="en-US" dirty="0"/>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406982"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
        <p:nvSpPr>
          <p:cNvPr id="39" name="Text Placeholder 13">
            <a:extLst>
              <a:ext uri="{FF2B5EF4-FFF2-40B4-BE49-F238E27FC236}">
                <a16:creationId xmlns:a16="http://schemas.microsoft.com/office/drawing/2014/main" id="{8038D4A9-2D04-4E84-93CD-5751D8E45C51}"/>
              </a:ext>
            </a:extLst>
          </p:cNvPr>
          <p:cNvSpPr>
            <a:spLocks noGrp="1"/>
          </p:cNvSpPr>
          <p:nvPr>
            <p:ph type="body" sz="quarter" idx="20"/>
          </p:nvPr>
        </p:nvSpPr>
        <p:spPr>
          <a:xfrm>
            <a:off x="6316131"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
        <p:nvSpPr>
          <p:cNvPr id="40" name="Text Placeholder 13">
            <a:extLst>
              <a:ext uri="{FF2B5EF4-FFF2-40B4-BE49-F238E27FC236}">
                <a16:creationId xmlns:a16="http://schemas.microsoft.com/office/drawing/2014/main" id="{D04D9411-AE5F-4CBC-8CD3-198617072698}"/>
              </a:ext>
            </a:extLst>
          </p:cNvPr>
          <p:cNvSpPr>
            <a:spLocks noGrp="1"/>
          </p:cNvSpPr>
          <p:nvPr>
            <p:ph type="body" sz="quarter" idx="21"/>
          </p:nvPr>
        </p:nvSpPr>
        <p:spPr>
          <a:xfrm>
            <a:off x="9220200"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
        <p:nvSpPr>
          <p:cNvPr id="15" name="Picture Placeholder 10">
            <a:extLst>
              <a:ext uri="{FF2B5EF4-FFF2-40B4-BE49-F238E27FC236}">
                <a16:creationId xmlns:a16="http://schemas.microsoft.com/office/drawing/2014/main" id="{965E55E5-5151-484C-88C4-09DA4F207CF3}"/>
              </a:ext>
            </a:extLst>
          </p:cNvPr>
          <p:cNvSpPr>
            <a:spLocks noGrp="1"/>
          </p:cNvSpPr>
          <p:nvPr>
            <p:ph type="pic" sz="quarter" idx="22"/>
          </p:nvPr>
        </p:nvSpPr>
        <p:spPr>
          <a:xfrm>
            <a:off x="500373" y="2784000"/>
            <a:ext cx="2547627" cy="2547627"/>
          </a:xfrm>
        </p:spPr>
        <p:txBody>
          <a:bodyPr/>
          <a:lstStyle/>
          <a:p>
            <a:endParaRPr lang="en-US" dirty="0"/>
          </a:p>
        </p:txBody>
      </p:sp>
      <p:sp>
        <p:nvSpPr>
          <p:cNvPr id="16" name="Text Placeholder 13">
            <a:extLst>
              <a:ext uri="{FF2B5EF4-FFF2-40B4-BE49-F238E27FC236}">
                <a16:creationId xmlns:a16="http://schemas.microsoft.com/office/drawing/2014/main" id="{015F6B5E-5808-463C-817D-EE2DFF83D7BD}"/>
              </a:ext>
            </a:extLst>
          </p:cNvPr>
          <p:cNvSpPr>
            <a:spLocks noGrp="1"/>
          </p:cNvSpPr>
          <p:nvPr>
            <p:ph type="body" sz="quarter" idx="23"/>
          </p:nvPr>
        </p:nvSpPr>
        <p:spPr>
          <a:xfrm>
            <a:off x="500373" y="5428827"/>
            <a:ext cx="2232868"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endParaRPr lang="en-US" dirty="0"/>
          </a:p>
        </p:txBody>
      </p:sp>
    </p:spTree>
    <p:extLst>
      <p:ext uri="{BB962C8B-B14F-4D97-AF65-F5344CB8AC3E}">
        <p14:creationId xmlns:p14="http://schemas.microsoft.com/office/powerpoint/2010/main" val="4152774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3203BD-9E8A-4211-B774-4137BE2FEAAD}"/>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7" name="Picture Placeholder 6">
            <a:extLst>
              <a:ext uri="{FF2B5EF4-FFF2-40B4-BE49-F238E27FC236}">
                <a16:creationId xmlns:a16="http://schemas.microsoft.com/office/drawing/2014/main" id="{33973747-E231-4BC4-846C-B0A7A7596988}"/>
              </a:ext>
            </a:extLst>
          </p:cNvPr>
          <p:cNvSpPr>
            <a:spLocks noGrp="1"/>
          </p:cNvSpPr>
          <p:nvPr>
            <p:ph type="pic" sz="quarter" idx="11"/>
          </p:nvPr>
        </p:nvSpPr>
        <p:spPr>
          <a:xfrm>
            <a:off x="0" y="0"/>
            <a:ext cx="2819400" cy="6248400"/>
          </a:xfrm>
        </p:spPr>
        <p:txBody>
          <a:bodyPr/>
          <a:lstStyle/>
          <a:p>
            <a:endParaRPr lang="en-US"/>
          </a:p>
        </p:txBody>
      </p:sp>
      <p:sp>
        <p:nvSpPr>
          <p:cNvPr id="11" name="Picture Placeholder 10">
            <a:extLst>
              <a:ext uri="{FF2B5EF4-FFF2-40B4-BE49-F238E27FC236}">
                <a16:creationId xmlns:a16="http://schemas.microsoft.com/office/drawing/2014/main" id="{2C8953C3-095F-42EE-9A69-02895100EF3C}"/>
              </a:ext>
            </a:extLst>
          </p:cNvPr>
          <p:cNvSpPr>
            <a:spLocks noGrp="1"/>
          </p:cNvSpPr>
          <p:nvPr>
            <p:ph type="pic" sz="quarter" idx="13"/>
          </p:nvPr>
        </p:nvSpPr>
        <p:spPr>
          <a:xfrm>
            <a:off x="3002257" y="3046382"/>
            <a:ext cx="2630066" cy="1981200"/>
          </a:xfrm>
        </p:spPr>
        <p:txBody>
          <a:bodyPr/>
          <a:lstStyle/>
          <a:p>
            <a:endParaRPr lang="en-US"/>
          </a:p>
        </p:txBody>
      </p:sp>
      <p:grpSp>
        <p:nvGrpSpPr>
          <p:cNvPr id="27" name="Group 26">
            <a:extLst>
              <a:ext uri="{FF2B5EF4-FFF2-40B4-BE49-F238E27FC236}">
                <a16:creationId xmlns:a16="http://schemas.microsoft.com/office/drawing/2014/main" id="{E1DF8491-8798-47C1-BC07-71BE24EEB1B0}"/>
              </a:ext>
            </a:extLst>
          </p:cNvPr>
          <p:cNvGrpSpPr/>
          <p:nvPr userDrawn="1"/>
        </p:nvGrpSpPr>
        <p:grpSpPr>
          <a:xfrm>
            <a:off x="2971800" y="0"/>
            <a:ext cx="9220200" cy="2517835"/>
            <a:chOff x="2971800" y="1600577"/>
            <a:chExt cx="9220200" cy="2517835"/>
          </a:xfrm>
        </p:grpSpPr>
        <p:sp>
          <p:nvSpPr>
            <p:cNvPr id="19" name="Rectangle 18">
              <a:extLst>
                <a:ext uri="{FF2B5EF4-FFF2-40B4-BE49-F238E27FC236}">
                  <a16:creationId xmlns:a16="http://schemas.microsoft.com/office/drawing/2014/main" id="{888B3E11-AD36-4F97-B219-CAC05624A5D9}"/>
                </a:ext>
              </a:extLst>
            </p:cNvPr>
            <p:cNvSpPr/>
            <p:nvPr userDrawn="1"/>
          </p:nvSpPr>
          <p:spPr>
            <a:xfrm>
              <a:off x="2971800" y="1600577"/>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cxnSp>
          <p:nvCxnSpPr>
            <p:cNvPr id="21" name="Straight Connector 20">
              <a:extLst>
                <a:ext uri="{FF2B5EF4-FFF2-40B4-BE49-F238E27FC236}">
                  <a16:creationId xmlns:a16="http://schemas.microsoft.com/office/drawing/2014/main" id="{6E8B6806-74F1-4963-90CB-0784E09CC377}"/>
                </a:ext>
              </a:extLst>
            </p:cNvPr>
            <p:cNvCxnSpPr>
              <a:cxnSpLocks/>
            </p:cNvCxnSpPr>
            <p:nvPr userDrawn="1"/>
          </p:nvCxnSpPr>
          <p:spPr>
            <a:xfrm>
              <a:off x="3505200" y="2825238"/>
              <a:ext cx="769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3AEFF514-3864-439D-BB3B-133A30D3A244}"/>
              </a:ext>
            </a:extLst>
          </p:cNvPr>
          <p:cNvSpPr>
            <a:spLocks noGrp="1"/>
          </p:cNvSpPr>
          <p:nvPr>
            <p:ph type="body" sz="quarter" idx="17"/>
          </p:nvPr>
        </p:nvSpPr>
        <p:spPr>
          <a:xfrm>
            <a:off x="3429000" y="420687"/>
            <a:ext cx="7848600" cy="722313"/>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37" name="Text Placeholder 35">
            <a:extLst>
              <a:ext uri="{FF2B5EF4-FFF2-40B4-BE49-F238E27FC236}">
                <a16:creationId xmlns:a16="http://schemas.microsoft.com/office/drawing/2014/main" id="{02A4E3BC-595C-40A8-B305-409CEC422560}"/>
              </a:ext>
            </a:extLst>
          </p:cNvPr>
          <p:cNvSpPr>
            <a:spLocks noGrp="1"/>
          </p:cNvSpPr>
          <p:nvPr>
            <p:ph type="body" sz="quarter" idx="18"/>
          </p:nvPr>
        </p:nvSpPr>
        <p:spPr>
          <a:xfrm>
            <a:off x="3396497" y="1362329"/>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38" name="Text Placeholder 13">
            <a:extLst>
              <a:ext uri="{FF2B5EF4-FFF2-40B4-BE49-F238E27FC236}">
                <a16:creationId xmlns:a16="http://schemas.microsoft.com/office/drawing/2014/main" id="{E207E100-FC09-45EF-923A-7E3B184DE716}"/>
              </a:ext>
            </a:extLst>
          </p:cNvPr>
          <p:cNvSpPr>
            <a:spLocks noGrp="1"/>
          </p:cNvSpPr>
          <p:nvPr>
            <p:ph type="body" sz="quarter" idx="19"/>
          </p:nvPr>
        </p:nvSpPr>
        <p:spPr>
          <a:xfrm>
            <a:off x="3002256"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16" name="Picture Placeholder 10">
            <a:extLst>
              <a:ext uri="{FF2B5EF4-FFF2-40B4-BE49-F238E27FC236}">
                <a16:creationId xmlns:a16="http://schemas.microsoft.com/office/drawing/2014/main" id="{3762909D-4C5A-44BA-A7F5-93C1AE27E66B}"/>
              </a:ext>
            </a:extLst>
          </p:cNvPr>
          <p:cNvSpPr>
            <a:spLocks noGrp="1"/>
          </p:cNvSpPr>
          <p:nvPr>
            <p:ph type="pic" sz="quarter" idx="22"/>
          </p:nvPr>
        </p:nvSpPr>
        <p:spPr>
          <a:xfrm>
            <a:off x="6132934" y="3050306"/>
            <a:ext cx="2630066" cy="1981200"/>
          </a:xfrm>
        </p:spPr>
        <p:txBody>
          <a:bodyPr/>
          <a:lstStyle/>
          <a:p>
            <a:endParaRPr lang="en-US"/>
          </a:p>
        </p:txBody>
      </p:sp>
      <p:sp>
        <p:nvSpPr>
          <p:cNvPr id="17" name="Picture Placeholder 10">
            <a:extLst>
              <a:ext uri="{FF2B5EF4-FFF2-40B4-BE49-F238E27FC236}">
                <a16:creationId xmlns:a16="http://schemas.microsoft.com/office/drawing/2014/main" id="{10B39156-0299-4627-AD4A-278CC1DF18E1}"/>
              </a:ext>
            </a:extLst>
          </p:cNvPr>
          <p:cNvSpPr>
            <a:spLocks noGrp="1"/>
          </p:cNvSpPr>
          <p:nvPr>
            <p:ph type="pic" sz="quarter" idx="23"/>
          </p:nvPr>
        </p:nvSpPr>
        <p:spPr>
          <a:xfrm>
            <a:off x="9257134" y="3046382"/>
            <a:ext cx="2630066" cy="1981200"/>
          </a:xfrm>
        </p:spPr>
        <p:txBody>
          <a:bodyPr/>
          <a:lstStyle/>
          <a:p>
            <a:endParaRPr lang="en-US"/>
          </a:p>
        </p:txBody>
      </p:sp>
      <p:sp>
        <p:nvSpPr>
          <p:cNvPr id="18" name="Text Placeholder 13">
            <a:extLst>
              <a:ext uri="{FF2B5EF4-FFF2-40B4-BE49-F238E27FC236}">
                <a16:creationId xmlns:a16="http://schemas.microsoft.com/office/drawing/2014/main" id="{0C2DFF91-8571-4A02-92DF-18DD519B7850}"/>
              </a:ext>
            </a:extLst>
          </p:cNvPr>
          <p:cNvSpPr>
            <a:spLocks noGrp="1"/>
          </p:cNvSpPr>
          <p:nvPr>
            <p:ph type="body" sz="quarter" idx="24"/>
          </p:nvPr>
        </p:nvSpPr>
        <p:spPr>
          <a:xfrm>
            <a:off x="9257135"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
        <p:nvSpPr>
          <p:cNvPr id="20" name="Text Placeholder 13">
            <a:extLst>
              <a:ext uri="{FF2B5EF4-FFF2-40B4-BE49-F238E27FC236}">
                <a16:creationId xmlns:a16="http://schemas.microsoft.com/office/drawing/2014/main" id="{3AE7DE0B-71AD-409C-81F3-5017DFA2BAB4}"/>
              </a:ext>
            </a:extLst>
          </p:cNvPr>
          <p:cNvSpPr>
            <a:spLocks noGrp="1"/>
          </p:cNvSpPr>
          <p:nvPr>
            <p:ph type="body" sz="quarter" idx="25"/>
          </p:nvPr>
        </p:nvSpPr>
        <p:spPr>
          <a:xfrm>
            <a:off x="6132934" y="5181600"/>
            <a:ext cx="2630065" cy="838200"/>
          </a:xfrm>
          <a:noFill/>
        </p:spPr>
        <p:txBody>
          <a:bodyPr wrap="square" lIns="45720" rIns="45720" rtlCol="0" anchor="t" anchorCtr="0">
            <a:noAutofit/>
          </a:bodyPr>
          <a:lstStyle>
            <a:lvl1pPr>
              <a:defRPr lang="en-US" sz="2000" b="0" dirty="0" smtClean="0">
                <a:solidFill>
                  <a:srgbClr val="004875"/>
                </a:solidFill>
              </a:defRPr>
            </a:lvl1pPr>
          </a:lstStyle>
          <a:p>
            <a:pPr lvl="0" defTabSz="914400">
              <a:spcAft>
                <a:spcPts val="300"/>
              </a:spcAft>
            </a:pPr>
            <a:r>
              <a:rPr lang="en-US" dirty="0"/>
              <a:t>Edit Master text styles</a:t>
            </a:r>
          </a:p>
        </p:txBody>
      </p:sp>
    </p:spTree>
    <p:extLst>
      <p:ext uri="{BB962C8B-B14F-4D97-AF65-F5344CB8AC3E}">
        <p14:creationId xmlns:p14="http://schemas.microsoft.com/office/powerpoint/2010/main" val="29244445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3352800" y="338336"/>
            <a:ext cx="8686800" cy="57606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3352800" y="914400"/>
            <a:ext cx="8686800" cy="1600200"/>
          </a:xfrm>
        </p:spPr>
        <p:txBody>
          <a:bodyPr>
            <a:noAutofit/>
          </a:bodyPr>
          <a:lstStyle>
            <a:lvl1pPr>
              <a:defRPr sz="2000" spc="0">
                <a:solidFill>
                  <a:srgbClr val="59595B"/>
                </a:solidFill>
                <a:latin typeface="Calibri" panose="020F0502020204030204" pitchFamily="34" charset="0"/>
              </a:defRPr>
            </a:lvl1pPr>
            <a:lvl2pPr marL="461963" indent="-231775">
              <a:buFont typeface="Arial" panose="020B0604020202020204" pitchFamily="34" charset="0"/>
              <a:buChar char="•"/>
              <a:defRPr sz="1800" spc="0">
                <a:solidFill>
                  <a:srgbClr val="59595B"/>
                </a:solidFill>
                <a:latin typeface="Calibri" panose="020F0502020204030204" pitchFamily="34" charset="0"/>
              </a:defRPr>
            </a:lvl2pPr>
            <a:lvl3pPr marL="915988" indent="-227013">
              <a:buFont typeface="Myriad Pro" pitchFamily="34" charset="0"/>
              <a:buChar char="º"/>
              <a:defRPr lang="en-US" sz="1800" kern="1200" spc="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1800" spc="0">
                <a:solidFill>
                  <a:srgbClr val="59595B"/>
                </a:solidFill>
                <a:latin typeface="Calibri" panose="020F0502020204030204" pitchFamily="34" charset="0"/>
              </a:defRPr>
            </a:lvl4pPr>
            <a:lvl5pPr marL="1830388" indent="-227013">
              <a:buFont typeface="Arial" panose="020B0604020202020204" pitchFamily="34" charset="0"/>
              <a:buChar char="‒"/>
              <a:defRPr sz="1800" spc="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2667000"/>
            <a:ext cx="12192000" cy="3581400"/>
          </a:xfrm>
        </p:spPr>
        <p:txBody>
          <a:bodyPr/>
          <a:lstStyle/>
          <a:p>
            <a:endParaRPr lang="en-US"/>
          </a:p>
        </p:txBody>
      </p:sp>
      <p:sp>
        <p:nvSpPr>
          <p:cNvPr id="10" name="Picture Placeholder 9">
            <a:extLst>
              <a:ext uri="{FF2B5EF4-FFF2-40B4-BE49-F238E27FC236}">
                <a16:creationId xmlns:a16="http://schemas.microsoft.com/office/drawing/2014/main" id="{734EEFA3-1B07-464F-9BE6-5FEF51E0E854}"/>
              </a:ext>
            </a:extLst>
          </p:cNvPr>
          <p:cNvSpPr>
            <a:spLocks noGrp="1"/>
          </p:cNvSpPr>
          <p:nvPr>
            <p:ph type="pic" sz="quarter" idx="12"/>
          </p:nvPr>
        </p:nvSpPr>
        <p:spPr>
          <a:xfrm>
            <a:off x="0" y="0"/>
            <a:ext cx="3200400" cy="2514600"/>
          </a:xfrm>
        </p:spPr>
        <p:txBody>
          <a:bodyPr/>
          <a:lstStyle/>
          <a:p>
            <a:endParaRPr lang="en-US"/>
          </a:p>
        </p:txBody>
      </p:sp>
    </p:spTree>
    <p:extLst>
      <p:ext uri="{BB962C8B-B14F-4D97-AF65-F5344CB8AC3E}">
        <p14:creationId xmlns:p14="http://schemas.microsoft.com/office/powerpoint/2010/main" val="31397072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914400" y="2130552"/>
            <a:ext cx="10363200" cy="914400"/>
          </a:xfrm>
        </p:spPr>
        <p:txBody>
          <a:bodyPr/>
          <a:lstStyle>
            <a:lvl1pPr>
              <a:defRPr sz="4000"/>
            </a:lvl1pPr>
          </a:lstStyle>
          <a:p>
            <a:r>
              <a:rPr lang="en-US" dirty="0"/>
              <a:t>Click to edit Master title style</a:t>
            </a:r>
          </a:p>
        </p:txBody>
      </p:sp>
      <p:sp>
        <p:nvSpPr>
          <p:cNvPr id="15" name="Text Placeholder 14"/>
          <p:cNvSpPr>
            <a:spLocks noGrp="1"/>
          </p:cNvSpPr>
          <p:nvPr>
            <p:ph type="body" sz="quarter" idx="10" hasCustomPrompt="1"/>
          </p:nvPr>
        </p:nvSpPr>
        <p:spPr>
          <a:xfrm>
            <a:off x="914400" y="3886200"/>
            <a:ext cx="10363200" cy="1828800"/>
          </a:xfrm>
        </p:spPr>
        <p:txBody>
          <a:bodyPr>
            <a:normAutofit/>
          </a:bodyPr>
          <a:lstStyle>
            <a:lvl1pPr marL="0" indent="0">
              <a:buNone/>
              <a:defRPr sz="2800"/>
            </a:lvl1pPr>
          </a:lstStyle>
          <a:p>
            <a:pPr lvl="0"/>
            <a:r>
              <a:rPr lang="en-US" dirty="0"/>
              <a:t>Click to add subtitle</a:t>
            </a:r>
          </a:p>
        </p:txBody>
      </p:sp>
    </p:spTree>
    <p:extLst>
      <p:ext uri="{BB962C8B-B14F-4D97-AF65-F5344CB8AC3E}">
        <p14:creationId xmlns:p14="http://schemas.microsoft.com/office/powerpoint/2010/main" val="966556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B5E-F2FC-411E-821A-F1A580FDB6C9}"/>
              </a:ext>
            </a:extLst>
          </p:cNvPr>
          <p:cNvSpPr>
            <a:spLocks noGrp="1"/>
          </p:cNvSpPr>
          <p:nvPr>
            <p:ph type="title"/>
          </p:nvPr>
        </p:nvSpPr>
        <p:spPr>
          <a:xfrm>
            <a:off x="7467600" y="338336"/>
            <a:ext cx="4572000" cy="57606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6" name="Content Placeholder 2">
            <a:extLst>
              <a:ext uri="{FF2B5EF4-FFF2-40B4-BE49-F238E27FC236}">
                <a16:creationId xmlns:a16="http://schemas.microsoft.com/office/drawing/2014/main" id="{BB397C64-F63D-449C-9A51-34193A48D5F5}"/>
              </a:ext>
            </a:extLst>
          </p:cNvPr>
          <p:cNvSpPr>
            <a:spLocks noGrp="1"/>
          </p:cNvSpPr>
          <p:nvPr>
            <p:ph idx="1"/>
          </p:nvPr>
        </p:nvSpPr>
        <p:spPr>
          <a:xfrm>
            <a:off x="7467600" y="914400"/>
            <a:ext cx="4572000" cy="5334000"/>
          </a:xfrm>
        </p:spPr>
        <p:txBody>
          <a:bodyPr>
            <a:noAutofit/>
          </a:bodyPr>
          <a:lstStyle>
            <a:lvl1pPr>
              <a:defRPr sz="2000" spc="0">
                <a:solidFill>
                  <a:srgbClr val="59595B"/>
                </a:solidFill>
                <a:latin typeface="Calibri" panose="020F0502020204030204" pitchFamily="34" charset="0"/>
              </a:defRPr>
            </a:lvl1pPr>
            <a:lvl2pPr marL="461963" indent="-231775">
              <a:buFont typeface="Arial" panose="020B0604020202020204" pitchFamily="34" charset="0"/>
              <a:buChar char="•"/>
              <a:defRPr sz="1800" spc="0">
                <a:solidFill>
                  <a:srgbClr val="59595B"/>
                </a:solidFill>
                <a:latin typeface="Calibri" panose="020F0502020204030204" pitchFamily="34" charset="0"/>
              </a:defRPr>
            </a:lvl2pPr>
            <a:lvl3pPr marL="915988" indent="-227013">
              <a:buFont typeface="Myriad Pro" pitchFamily="34" charset="0"/>
              <a:buChar char="º"/>
              <a:defRPr lang="en-US" sz="1800" kern="1200" spc="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1800" spc="0">
                <a:solidFill>
                  <a:srgbClr val="59595B"/>
                </a:solidFill>
                <a:latin typeface="Calibri" panose="020F0502020204030204" pitchFamily="34" charset="0"/>
              </a:defRPr>
            </a:lvl4pPr>
            <a:lvl5pPr marL="1830388" indent="-227013">
              <a:buFont typeface="Arial" panose="020B0604020202020204" pitchFamily="34" charset="0"/>
              <a:buChar char="‒"/>
              <a:defRPr sz="1800" spc="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248400"/>
          </a:xfrm>
        </p:spPr>
        <p:txBody>
          <a:bodyPr/>
          <a:lstStyle/>
          <a:p>
            <a:endParaRPr lang="en-US"/>
          </a:p>
        </p:txBody>
      </p:sp>
    </p:spTree>
    <p:extLst>
      <p:ext uri="{BB962C8B-B14F-4D97-AF65-F5344CB8AC3E}">
        <p14:creationId xmlns:p14="http://schemas.microsoft.com/office/powerpoint/2010/main" val="1350090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7315200" cy="6248400"/>
          </a:xfrm>
        </p:spPr>
        <p:txBody>
          <a:bodyPr/>
          <a:lstStyle/>
          <a:p>
            <a:endParaRPr lang="en-US"/>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7924800" y="990600"/>
            <a:ext cx="35052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8621849" y="2133600"/>
            <a:ext cx="2791218" cy="1524000"/>
          </a:xfrm>
        </p:spPr>
        <p:txBody>
          <a:bodyPr>
            <a:normAutofit/>
          </a:bodyPr>
          <a:lstStyle>
            <a:lvl1pPr algn="r">
              <a:defRPr sz="2800"/>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2006857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0" y="0"/>
            <a:ext cx="5029200" cy="6248400"/>
          </a:xfrm>
        </p:spPr>
        <p:txBody>
          <a:bodyPr/>
          <a:lstStyle/>
          <a:p>
            <a:endParaRPr lang="en-US"/>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5486400" y="990600"/>
            <a:ext cx="62484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562600" y="2133600"/>
            <a:ext cx="6155267" cy="2514600"/>
          </a:xfrm>
        </p:spPr>
        <p:txBody>
          <a:bodyPr>
            <a:normAutofit/>
          </a:bodyPr>
          <a:lstStyle>
            <a:lvl1pPr algn="l">
              <a:defRPr sz="2800"/>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40616871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7162800" y="0"/>
            <a:ext cx="5029200" cy="6248400"/>
          </a:xfrm>
        </p:spPr>
        <p:txBody>
          <a:bodyPr/>
          <a:lstStyle/>
          <a:p>
            <a:endParaRPr lang="en-US"/>
          </a:p>
        </p:txBody>
      </p:sp>
      <p:sp>
        <p:nvSpPr>
          <p:cNvPr id="9" name="Text Placeholder 9">
            <a:extLst>
              <a:ext uri="{FF2B5EF4-FFF2-40B4-BE49-F238E27FC236}">
                <a16:creationId xmlns:a16="http://schemas.microsoft.com/office/drawing/2014/main" id="{33493DA8-3594-4F60-AFCF-4580037462AC}"/>
              </a:ext>
            </a:extLst>
          </p:cNvPr>
          <p:cNvSpPr>
            <a:spLocks noGrp="1"/>
          </p:cNvSpPr>
          <p:nvPr>
            <p:ph type="body" sz="quarter" idx="12" hasCustomPrompt="1"/>
          </p:nvPr>
        </p:nvSpPr>
        <p:spPr>
          <a:xfrm>
            <a:off x="457200" y="990600"/>
            <a:ext cx="6248400" cy="990600"/>
          </a:xfrm>
        </p:spPr>
        <p:txBody>
          <a:bodyPr>
            <a:noAutofit/>
          </a:bodyPr>
          <a:lstStyle>
            <a:lvl1pPr>
              <a:defRPr sz="8000">
                <a:solidFill>
                  <a:srgbClr val="0072BC"/>
                </a:solidFill>
              </a:defRPr>
            </a:lvl1pPr>
          </a:lstStyle>
          <a:p>
            <a:pPr lvl="0"/>
            <a:r>
              <a:rPr lang="en-US" dirty="0"/>
              <a:t>Big Fact</a:t>
            </a:r>
          </a:p>
        </p:txBody>
      </p:sp>
      <p:sp>
        <p:nvSpPr>
          <p:cNvPr id="10" name="Text Placeholder 13">
            <a:extLst>
              <a:ext uri="{FF2B5EF4-FFF2-40B4-BE49-F238E27FC236}">
                <a16:creationId xmlns:a16="http://schemas.microsoft.com/office/drawing/2014/main" id="{4E748999-2559-4F61-92B7-AD7DAB0CC97C}"/>
              </a:ext>
            </a:extLst>
          </p:cNvPr>
          <p:cNvSpPr>
            <a:spLocks noGrp="1"/>
          </p:cNvSpPr>
          <p:nvPr>
            <p:ph type="body" sz="quarter" idx="13"/>
          </p:nvPr>
        </p:nvSpPr>
        <p:spPr>
          <a:xfrm>
            <a:off x="533400" y="2133600"/>
            <a:ext cx="6155267" cy="2514600"/>
          </a:xfrm>
        </p:spPr>
        <p:txBody>
          <a:bodyPr>
            <a:normAutofit/>
          </a:bodyPr>
          <a:lstStyle>
            <a:lvl1pPr algn="l">
              <a:defRPr sz="2800"/>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3420773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96F272-1969-4427-835B-A2A6521498D4}"/>
              </a:ext>
            </a:extLst>
          </p:cNvPr>
          <p:cNvSpPr>
            <a:spLocks noGrp="1"/>
          </p:cNvSpPr>
          <p:nvPr>
            <p:ph type="sldNum" sz="quarter" idx="10"/>
          </p:nvPr>
        </p:nvSpPr>
        <p:spPr/>
        <p:txBody>
          <a:bodyPr/>
          <a:lstStyle/>
          <a:p>
            <a:fld id="{852567EB-E0F5-45D9-B008-D1999D3890B3}" type="slidenum">
              <a:rPr lang="en-US" smtClean="0"/>
              <a:pPr/>
              <a:t>‹#›</a:t>
            </a:fld>
            <a:endParaRPr lang="en-US"/>
          </a:p>
        </p:txBody>
      </p:sp>
      <p:sp>
        <p:nvSpPr>
          <p:cNvPr id="8" name="Picture Placeholder 7">
            <a:extLst>
              <a:ext uri="{FF2B5EF4-FFF2-40B4-BE49-F238E27FC236}">
                <a16:creationId xmlns:a16="http://schemas.microsoft.com/office/drawing/2014/main" id="{D1A58C24-6136-44AE-A436-9A60BD22F45A}"/>
              </a:ext>
            </a:extLst>
          </p:cNvPr>
          <p:cNvSpPr>
            <a:spLocks noGrp="1"/>
          </p:cNvSpPr>
          <p:nvPr>
            <p:ph type="pic" sz="quarter" idx="11"/>
          </p:nvPr>
        </p:nvSpPr>
        <p:spPr>
          <a:xfrm>
            <a:off x="4857108" y="0"/>
            <a:ext cx="7315200" cy="6248400"/>
          </a:xfrm>
        </p:spPr>
        <p:txBody>
          <a:bodyPr/>
          <a:lstStyle/>
          <a:p>
            <a:endParaRPr lang="en-US"/>
          </a:p>
        </p:txBody>
      </p:sp>
      <p:sp>
        <p:nvSpPr>
          <p:cNvPr id="10" name="Text Placeholder 9">
            <a:extLst>
              <a:ext uri="{FF2B5EF4-FFF2-40B4-BE49-F238E27FC236}">
                <a16:creationId xmlns:a16="http://schemas.microsoft.com/office/drawing/2014/main" id="{67EC31F5-38FD-4982-B65F-DC98AB6F41A6}"/>
              </a:ext>
            </a:extLst>
          </p:cNvPr>
          <p:cNvSpPr>
            <a:spLocks noGrp="1"/>
          </p:cNvSpPr>
          <p:nvPr>
            <p:ph type="body" sz="quarter" idx="12" hasCustomPrompt="1"/>
          </p:nvPr>
        </p:nvSpPr>
        <p:spPr>
          <a:xfrm>
            <a:off x="609600" y="1371600"/>
            <a:ext cx="3505200" cy="990600"/>
          </a:xfrm>
        </p:spPr>
        <p:txBody>
          <a:bodyPr>
            <a:noAutofit/>
          </a:bodyPr>
          <a:lstStyle>
            <a:lvl1pPr>
              <a:defRPr sz="7200">
                <a:solidFill>
                  <a:srgbClr val="0072BC"/>
                </a:solidFill>
              </a:defRPr>
            </a:lvl1pPr>
          </a:lstStyle>
          <a:p>
            <a:pPr lvl="0"/>
            <a:r>
              <a:rPr lang="en-US" dirty="0"/>
              <a:t>Big Fact</a:t>
            </a:r>
          </a:p>
        </p:txBody>
      </p:sp>
      <p:sp>
        <p:nvSpPr>
          <p:cNvPr id="14" name="Text Placeholder 13">
            <a:extLst>
              <a:ext uri="{FF2B5EF4-FFF2-40B4-BE49-F238E27FC236}">
                <a16:creationId xmlns:a16="http://schemas.microsoft.com/office/drawing/2014/main" id="{D92C42DC-2C17-40EC-BDEE-98CA1B851929}"/>
              </a:ext>
            </a:extLst>
          </p:cNvPr>
          <p:cNvSpPr>
            <a:spLocks noGrp="1"/>
          </p:cNvSpPr>
          <p:nvPr>
            <p:ph type="body" sz="quarter" idx="13"/>
          </p:nvPr>
        </p:nvSpPr>
        <p:spPr>
          <a:xfrm>
            <a:off x="1306649" y="2514600"/>
            <a:ext cx="2791218" cy="1524000"/>
          </a:xfrm>
        </p:spPr>
        <p:txBody>
          <a:bodyPr/>
          <a:lstStyle>
            <a:lvl1pPr algn="r">
              <a:defRPr/>
            </a:lvl1pPr>
            <a:lvl2pPr marL="230188" indent="0">
              <a:buNone/>
              <a:defRPr/>
            </a:lvl2pPr>
          </a:lstStyle>
          <a:p>
            <a:pPr lvl="0"/>
            <a:r>
              <a:rPr lang="en-US" dirty="0"/>
              <a:t>Edit Master text styles</a:t>
            </a:r>
          </a:p>
        </p:txBody>
      </p:sp>
    </p:spTree>
    <p:extLst>
      <p:ext uri="{BB962C8B-B14F-4D97-AF65-F5344CB8AC3E}">
        <p14:creationId xmlns:p14="http://schemas.microsoft.com/office/powerpoint/2010/main" val="31843059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ppendix Slide">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52567EB-E0F5-45D9-B008-D1999D3890B3}" type="slidenum">
              <a:rPr lang="en-US" smtClean="0"/>
              <a:pPr/>
              <a:t>‹#›</a:t>
            </a:fld>
            <a:endParaRPr lang="en-US"/>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443728"/>
          </a:xfrm>
        </p:spPr>
        <p:txBody>
          <a:bodyPr>
            <a:normAutofit/>
          </a:bodyPr>
          <a:lstStyle>
            <a:lvl1pPr>
              <a:defRPr sz="2400" spc="0">
                <a:solidFill>
                  <a:srgbClr val="333333"/>
                </a:solidFill>
                <a:latin typeface="Calibri" panose="020F0502020204030204" pitchFamily="34" charset="0"/>
              </a:defRPr>
            </a:lvl1pPr>
            <a:lvl2pPr marL="461963" indent="-231775">
              <a:buFont typeface="Arial" panose="020B0604020202020204" pitchFamily="34" charset="0"/>
              <a:buChar char="•"/>
              <a:defRPr sz="2000" spc="0">
                <a:solidFill>
                  <a:srgbClr val="333333"/>
                </a:solidFill>
                <a:latin typeface="Calibri" panose="020F0502020204030204" pitchFamily="34" charset="0"/>
              </a:defRPr>
            </a:lvl2pPr>
            <a:lvl3pPr marL="915988" indent="-227013">
              <a:buFont typeface="Myriad Pro" pitchFamily="34" charset="0"/>
              <a:buChar char="º"/>
              <a:defRPr lang="en-US" sz="2000" kern="1200" spc="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spc="0">
                <a:solidFill>
                  <a:srgbClr val="333333"/>
                </a:solidFill>
                <a:latin typeface="Calibri" panose="020F0502020204030204" pitchFamily="34" charset="0"/>
              </a:defRPr>
            </a:lvl4pPr>
            <a:lvl5pPr marL="1830388" indent="-227013">
              <a:buFont typeface="Arial" panose="020B0604020202020204" pitchFamily="34" charset="0"/>
              <a:buChar char="‒"/>
              <a:defRPr sz="2000" spc="0">
                <a:solidFill>
                  <a:srgbClr val="333333"/>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5D930A23-EAF3-497F-8E4D-0179FF3F62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17892358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fidential">
    <p:spTree>
      <p:nvGrpSpPr>
        <p:cNvPr id="1" name=""/>
        <p:cNvGrpSpPr/>
        <p:nvPr/>
      </p:nvGrpSpPr>
      <p:grpSpPr>
        <a:xfrm>
          <a:off x="0" y="0"/>
          <a:ext cx="0" cy="0"/>
          <a:chOff x="0" y="0"/>
          <a:chExt cx="0" cy="0"/>
        </a:xfrm>
      </p:grpSpPr>
      <p:sp>
        <p:nvSpPr>
          <p:cNvPr id="5" name="TextBox 4"/>
          <p:cNvSpPr txBox="1"/>
          <p:nvPr userDrawn="1"/>
        </p:nvSpPr>
        <p:spPr>
          <a:xfrm>
            <a:off x="4845333" y="5954631"/>
            <a:ext cx="3168352" cy="461665"/>
          </a:xfrm>
          <a:prstGeom prst="rect">
            <a:avLst/>
          </a:prstGeom>
          <a:noFill/>
        </p:spPr>
        <p:txBody>
          <a:bodyPr wrap="square" rtlCol="0">
            <a:spAutoFit/>
          </a:bodyPr>
          <a:lstStyle/>
          <a:p>
            <a:pPr algn="ctr"/>
            <a:r>
              <a:rPr lang="en-US" sz="2400" dirty="0">
                <a:solidFill>
                  <a:srgbClr val="FF0000"/>
                </a:solidFill>
                <a:latin typeface="Myriad Pro Light" pitchFamily="34" charset="0"/>
              </a:rPr>
              <a:t>Confidential</a:t>
            </a:r>
          </a:p>
        </p:txBody>
      </p:sp>
      <p:sp>
        <p:nvSpPr>
          <p:cNvPr id="6" name="Slide Number Placeholder 5"/>
          <p:cNvSpPr>
            <a:spLocks noGrp="1"/>
          </p:cNvSpPr>
          <p:nvPr>
            <p:ph type="sldNum" sz="quarter" idx="10"/>
          </p:nvPr>
        </p:nvSpPr>
        <p:spPr/>
        <p:txBody>
          <a:bodyPr/>
          <a:lstStyle/>
          <a:p>
            <a:fld id="{852567EB-E0F5-45D9-B008-D1999D3890B3}" type="slidenum">
              <a:rPr lang="en-US" smtClean="0"/>
              <a:pPr/>
              <a:t>‹#›</a:t>
            </a:fld>
            <a:endParaRPr lang="en-US"/>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212080"/>
          </a:xfrm>
        </p:spPr>
        <p:txBody>
          <a:bodyPr>
            <a:normAutofit/>
          </a:bodyPr>
          <a:lstStyle>
            <a:lvl1pPr>
              <a:defRPr sz="2400" spc="0">
                <a:solidFill>
                  <a:srgbClr val="333333"/>
                </a:solidFill>
                <a:latin typeface="Calibri" panose="020F0502020204030204" pitchFamily="34" charset="0"/>
              </a:defRPr>
            </a:lvl1pPr>
            <a:lvl2pPr marL="461963" indent="-231775">
              <a:buFont typeface="Arial" panose="020B0604020202020204" pitchFamily="34" charset="0"/>
              <a:buChar char="•"/>
              <a:defRPr sz="2000" spc="0">
                <a:solidFill>
                  <a:srgbClr val="333333"/>
                </a:solidFill>
                <a:latin typeface="Calibri" panose="020F0502020204030204" pitchFamily="34" charset="0"/>
              </a:defRPr>
            </a:lvl2pPr>
            <a:lvl3pPr marL="915988" indent="-227013">
              <a:buFont typeface="Myriad Pro" pitchFamily="34" charset="0"/>
              <a:buChar char="º"/>
              <a:defRPr lang="en-US" sz="2000" kern="1200" spc="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spc="0">
                <a:solidFill>
                  <a:srgbClr val="333333"/>
                </a:solidFill>
                <a:latin typeface="Calibri" panose="020F0502020204030204" pitchFamily="34" charset="0"/>
              </a:defRPr>
            </a:lvl4pPr>
            <a:lvl5pPr marL="1830388" indent="-227013">
              <a:buFont typeface="Arial" panose="020B0604020202020204" pitchFamily="34" charset="0"/>
              <a:buChar char="‒"/>
              <a:defRPr sz="2000" spc="0">
                <a:solidFill>
                  <a:srgbClr val="333333"/>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7B67CA4-A96E-4EB9-B3D9-131388AB3D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23237950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52567EB-E0F5-45D9-B008-D1999D3890B3}" type="slidenum">
              <a:rPr lang="en-US" smtClean="0"/>
              <a:pPr/>
              <a:t>‹#›</a:t>
            </a:fld>
            <a:endParaRPr lang="en-US"/>
          </a:p>
        </p:txBody>
      </p:sp>
      <p:sp>
        <p:nvSpPr>
          <p:cNvPr id="2" name="Title 1"/>
          <p:cNvSpPr>
            <a:spLocks noGrp="1"/>
          </p:cNvSpPr>
          <p:nvPr>
            <p:ph type="title"/>
          </p:nvPr>
        </p:nvSpPr>
        <p:spPr>
          <a:xfrm>
            <a:off x="816864" y="118872"/>
            <a:ext cx="10765536" cy="576072"/>
          </a:xfrm>
        </p:spPr>
        <p:txBody>
          <a:bodyPr anchor="ctr" anchorCtr="0"/>
          <a:lstStyle/>
          <a:p>
            <a:r>
              <a:rPr lang="en-US"/>
              <a:t>Click to edit Master title style</a:t>
            </a:r>
            <a:endParaRPr lang="en-US" dirty="0"/>
          </a:p>
        </p:txBody>
      </p:sp>
    </p:spTree>
    <p:extLst>
      <p:ext uri="{BB962C8B-B14F-4D97-AF65-F5344CB8AC3E}">
        <p14:creationId xmlns:p14="http://schemas.microsoft.com/office/powerpoint/2010/main" val="16277082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No Logo">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52567EB-E0F5-45D9-B008-D1999D3890B3}" type="slidenum">
              <a:rPr lang="en-US" smtClean="0"/>
              <a:pPr/>
              <a:t>‹#›</a:t>
            </a:fld>
            <a:endParaRPr lang="en-US"/>
          </a:p>
        </p:txBody>
      </p:sp>
      <p:sp>
        <p:nvSpPr>
          <p:cNvPr id="2" name="Title 1"/>
          <p:cNvSpPr>
            <a:spLocks noGrp="1"/>
          </p:cNvSpPr>
          <p:nvPr>
            <p:ph type="title"/>
          </p:nvPr>
        </p:nvSpPr>
        <p:spPr>
          <a:xfrm>
            <a:off x="816864" y="118872"/>
            <a:ext cx="10765536" cy="576072"/>
          </a:xfrm>
        </p:spPr>
        <p:txBody>
          <a:bodyPr anchor="ctr" anchorCtr="0"/>
          <a:lstStyle/>
          <a:p>
            <a:r>
              <a:rPr lang="en-US"/>
              <a:t>Click to edit Master title style</a:t>
            </a:r>
            <a:endParaRPr lang="en-US" dirty="0"/>
          </a:p>
        </p:txBody>
      </p:sp>
    </p:spTree>
    <p:extLst>
      <p:ext uri="{BB962C8B-B14F-4D97-AF65-F5344CB8AC3E}">
        <p14:creationId xmlns:p14="http://schemas.microsoft.com/office/powerpoint/2010/main" val="28752060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12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5334000" y="12396"/>
            <a:ext cx="6858000" cy="6236004"/>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5715000" y="566936"/>
            <a:ext cx="6477000"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715000" y="1295400"/>
            <a:ext cx="6477000"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1"/>
            <a:ext cx="5181600" cy="6248400"/>
          </a:xfrm>
        </p:spPr>
        <p:txBody>
          <a:bodyPr/>
          <a:lstStyle/>
          <a:p>
            <a:endParaRPr lang="en-US"/>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5715000"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097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0714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anels">
    <p:spTree>
      <p:nvGrpSpPr>
        <p:cNvPr id="1" name=""/>
        <p:cNvGrpSpPr/>
        <p:nvPr/>
      </p:nvGrpSpPr>
      <p:grpSpPr>
        <a:xfrm>
          <a:off x="0" y="0"/>
          <a:ext cx="0" cy="0"/>
          <a:chOff x="0" y="0"/>
          <a:chExt cx="0" cy="0"/>
        </a:xfrm>
      </p:grpSpPr>
      <p:pic>
        <p:nvPicPr>
          <p:cNvPr id="3" name="Picture 2" descr="C:\Users\le452792\Pictures\PPT Template\Pan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5360" y="5157184"/>
            <a:ext cx="8300640" cy="1512176"/>
          </a:xfrm>
          <a:prstGeom prst="rect">
            <a:avLst/>
          </a:prstGeom>
        </p:spPr>
        <p:txBody>
          <a:bodyPr/>
          <a:lstStyle>
            <a:lvl1pPr algn="l">
              <a:defRPr sz="3600">
                <a:solidFill>
                  <a:schemeClr val="bg1"/>
                </a:solidFill>
                <a:latin typeface="Calibri" panose="020F050202020403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021927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Automotive">
    <p:spTree>
      <p:nvGrpSpPr>
        <p:cNvPr id="1" name=""/>
        <p:cNvGrpSpPr/>
        <p:nvPr/>
      </p:nvGrpSpPr>
      <p:grpSpPr>
        <a:xfrm>
          <a:off x="0" y="0"/>
          <a:ext cx="0" cy="0"/>
          <a:chOff x="0" y="0"/>
          <a:chExt cx="0" cy="0"/>
        </a:xfrm>
      </p:grpSpPr>
      <p:pic>
        <p:nvPicPr>
          <p:cNvPr id="3" name="Picture 2" descr="C:\Users\le452792\Pictures\PPT Template\Automot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6021280"/>
            <a:ext cx="10363200" cy="576072"/>
          </a:xfrm>
          <a:prstGeom prst="rect">
            <a:avLst/>
          </a:prstGeom>
        </p:spPr>
        <p:txBody>
          <a:bodyPr/>
          <a:lstStyle>
            <a:lvl1pPr algn="ctr">
              <a:defRPr sz="3600">
                <a:solidFill>
                  <a:schemeClr val="tx1"/>
                </a:solidFill>
                <a:latin typeface="Calibri" panose="020F050202020403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82601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utomation Center">
    <p:spTree>
      <p:nvGrpSpPr>
        <p:cNvPr id="1" name=""/>
        <p:cNvGrpSpPr/>
        <p:nvPr/>
      </p:nvGrpSpPr>
      <p:grpSpPr>
        <a:xfrm>
          <a:off x="0" y="0"/>
          <a:ext cx="0" cy="0"/>
          <a:chOff x="0" y="0"/>
          <a:chExt cx="0" cy="0"/>
        </a:xfrm>
      </p:grpSpPr>
      <p:pic>
        <p:nvPicPr>
          <p:cNvPr id="3" name="Picture 2" descr="C:\Users\le452792\Pictures\PPT Template\Automation Ce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2852932"/>
            <a:ext cx="8229600" cy="2404868"/>
          </a:xfrm>
          <a:prstGeom prst="rect">
            <a:avLst/>
          </a:prstGeom>
        </p:spPr>
        <p:txBody>
          <a:bodyPr/>
          <a:lstStyle>
            <a:lvl1pPr algn="l">
              <a:defRPr sz="3600">
                <a:solidFill>
                  <a:schemeClr val="bg1"/>
                </a:solidFill>
                <a:latin typeface="Calibri" panose="020F050202020403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241541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1" cy="576064"/>
          </a:xfrm>
        </p:spPr>
        <p:txBody>
          <a:bodyPr>
            <a:noAutofit/>
          </a:bodyPr>
          <a:lstStyle>
            <a:lvl1pPr>
              <a:defRPr sz="3599" b="0" spc="-15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352800" y="960321"/>
            <a:ext cx="8534401" cy="5288081"/>
          </a:xfrm>
        </p:spPr>
        <p:txBody>
          <a:bodyPr>
            <a:normAutofit/>
          </a:bodyPr>
          <a:lstStyle>
            <a:lvl1pPr>
              <a:defRPr sz="2399">
                <a:solidFill>
                  <a:srgbClr val="59595B"/>
                </a:solidFill>
                <a:latin typeface="Calibri" panose="020F0502020204030204" pitchFamily="34" charset="0"/>
              </a:defRPr>
            </a:lvl1pPr>
            <a:lvl2pPr marL="461824" indent="-231705">
              <a:buFont typeface="Arial" panose="020B0604020202020204" pitchFamily="34" charset="0"/>
              <a:buChar char="•"/>
              <a:defRPr sz="1999">
                <a:solidFill>
                  <a:srgbClr val="59595B"/>
                </a:solidFill>
                <a:latin typeface="Calibri" panose="020F0502020204030204" pitchFamily="34" charset="0"/>
              </a:defRPr>
            </a:lvl2pPr>
            <a:lvl3pPr marL="915713" indent="-226945">
              <a:buFont typeface="Myriad Pro" pitchFamily="34" charset="0"/>
              <a:buChar char="º"/>
              <a:defRPr lang="en-US" sz="1999" kern="1200" dirty="0" smtClean="0">
                <a:solidFill>
                  <a:srgbClr val="59595B"/>
                </a:solidFill>
                <a:latin typeface="Calibri" panose="020F0502020204030204" pitchFamily="34" charset="0"/>
                <a:ea typeface="+mn-ea"/>
                <a:cs typeface="+mn-cs"/>
              </a:defRPr>
            </a:lvl3pPr>
            <a:lvl4pPr marL="1371189" indent="-226945">
              <a:buFont typeface="Arial" panose="020B0604020202020204" pitchFamily="34" charset="0"/>
              <a:buChar char="‒"/>
              <a:defRPr sz="1999">
                <a:solidFill>
                  <a:srgbClr val="59595B"/>
                </a:solidFill>
                <a:latin typeface="Calibri" panose="020F0502020204030204" pitchFamily="34" charset="0"/>
              </a:defRPr>
            </a:lvl4pPr>
            <a:lvl5pPr marL="1829839" indent="-226945">
              <a:buFont typeface="Arial" panose="020B0604020202020204" pitchFamily="34" charset="0"/>
              <a:buChar char="‒"/>
              <a:defRPr sz="1999">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2661563"/>
            <a:ext cx="2806990" cy="3586839"/>
          </a:xfrm>
        </p:spPr>
        <p:txBody>
          <a:bodyPr/>
          <a:lstStyle/>
          <a:p>
            <a:endParaRPr lang="en-US"/>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198" y="7716"/>
            <a:ext cx="2799792" cy="2514600"/>
          </a:xfrm>
        </p:spPr>
        <p:txBody>
          <a:bodyPr/>
          <a:lstStyle/>
          <a:p>
            <a:endParaRPr lang="en-US"/>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2"/>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324600"/>
            <a:ext cx="12192000" cy="533400"/>
          </a:xfrm>
          <a:prstGeom prst="rect">
            <a:avLst/>
          </a:prstGeom>
        </p:spPr>
      </p:pic>
    </p:spTree>
    <p:extLst>
      <p:ext uri="{BB962C8B-B14F-4D97-AF65-F5344CB8AC3E}">
        <p14:creationId xmlns:p14="http://schemas.microsoft.com/office/powerpoint/2010/main" val="1903652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5_Title &amp; Content No Logo">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8" cy="2517836"/>
          </a:xfrm>
        </p:spPr>
        <p:txBody>
          <a:bodyPr/>
          <a:lstStyle/>
          <a:p>
            <a:endParaRPr lang="en-US" dirty="0"/>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75"/>
            <a:ext cx="480054" cy="246074"/>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6324600"/>
            <a:ext cx="12192000" cy="533400"/>
          </a:xfrm>
          <a:prstGeom prst="rect">
            <a:avLst/>
          </a:prstGeom>
        </p:spPr>
      </p:pic>
      <p:sp>
        <p:nvSpPr>
          <p:cNvPr id="12" name="Rectangle 11">
            <a:extLst>
              <a:ext uri="{FF2B5EF4-FFF2-40B4-BE49-F238E27FC236}">
                <a16:creationId xmlns:a16="http://schemas.microsoft.com/office/drawing/2014/main" id="{CE877CE5-F894-4891-B1BA-089481AF48FB}"/>
              </a:ext>
            </a:extLst>
          </p:cNvPr>
          <p:cNvSpPr/>
          <p:nvPr userDrawn="1"/>
        </p:nvSpPr>
        <p:spPr>
          <a:xfrm>
            <a:off x="2971800" y="2"/>
            <a:ext cx="9220200" cy="251783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647" tIns="45647" rIns="45647" bIns="45647" rtlCol="0" anchor="ctr">
            <a:noAutofit/>
          </a:bodyPr>
          <a:lstStyle/>
          <a:p>
            <a:pPr algn="ctr">
              <a:spcAft>
                <a:spcPts val="300"/>
              </a:spcAft>
            </a:pPr>
            <a:endParaRPr lang="en-US" sz="1800" dirty="0">
              <a:latin typeface="Calibri" panose="020F0502020204030204" pitchFamily="34" charset="0"/>
            </a:endParaRPr>
          </a:p>
        </p:txBody>
      </p:sp>
      <p:sp>
        <p:nvSpPr>
          <p:cNvPr id="17" name="Text Placeholder 35">
            <a:extLst>
              <a:ext uri="{FF2B5EF4-FFF2-40B4-BE49-F238E27FC236}">
                <a16:creationId xmlns:a16="http://schemas.microsoft.com/office/drawing/2014/main" id="{A29BE47D-8ABD-4AE3-8562-DB98B9610508}"/>
              </a:ext>
            </a:extLst>
          </p:cNvPr>
          <p:cNvSpPr>
            <a:spLocks noGrp="1"/>
          </p:cNvSpPr>
          <p:nvPr>
            <p:ph type="body" sz="quarter" idx="17"/>
          </p:nvPr>
        </p:nvSpPr>
        <p:spPr>
          <a:xfrm>
            <a:off x="3429001" y="420687"/>
            <a:ext cx="7848600" cy="722314"/>
          </a:xfrm>
        </p:spPr>
        <p:txBody>
          <a:bodyPr>
            <a:noAutofit/>
          </a:bodyPr>
          <a:lstStyle>
            <a:lvl1pPr>
              <a:defRPr sz="3600" b="0" spc="-150">
                <a:solidFill>
                  <a:schemeClr val="bg1"/>
                </a:solidFill>
              </a:defRPr>
            </a:lvl1pPr>
            <a:lvl2pPr>
              <a:defRPr sz="3600" b="1" spc="-150">
                <a:solidFill>
                  <a:schemeClr val="bg1"/>
                </a:solidFill>
              </a:defRPr>
            </a:lvl2pPr>
            <a:lvl3pPr>
              <a:defRPr sz="3600" b="1" spc="-150">
                <a:solidFill>
                  <a:schemeClr val="bg1"/>
                </a:solidFill>
              </a:defRPr>
            </a:lvl3pPr>
            <a:lvl4pPr>
              <a:defRPr sz="3600" b="1" spc="-150">
                <a:solidFill>
                  <a:schemeClr val="bg1"/>
                </a:solidFill>
              </a:defRPr>
            </a:lvl4pPr>
            <a:lvl5pPr>
              <a:defRPr sz="3600" b="1" spc="-150">
                <a:solidFill>
                  <a:schemeClr val="bg1"/>
                </a:solidFill>
              </a:defRPr>
            </a:lvl5pPr>
          </a:lstStyle>
          <a:p>
            <a:pPr lvl="0"/>
            <a:r>
              <a:rPr lang="en-US" dirty="0"/>
              <a:t>Edit Master text styles</a:t>
            </a:r>
          </a:p>
        </p:txBody>
      </p:sp>
      <p:sp>
        <p:nvSpPr>
          <p:cNvPr id="18" name="Text Placeholder 35">
            <a:extLst>
              <a:ext uri="{FF2B5EF4-FFF2-40B4-BE49-F238E27FC236}">
                <a16:creationId xmlns:a16="http://schemas.microsoft.com/office/drawing/2014/main" id="{928A1A0D-D7BE-471D-934E-DE4D3E1601AD}"/>
              </a:ext>
            </a:extLst>
          </p:cNvPr>
          <p:cNvSpPr>
            <a:spLocks noGrp="1"/>
          </p:cNvSpPr>
          <p:nvPr>
            <p:ph type="body" sz="quarter" idx="18"/>
          </p:nvPr>
        </p:nvSpPr>
        <p:spPr>
          <a:xfrm>
            <a:off x="3396498" y="1362332"/>
            <a:ext cx="7848600" cy="847471"/>
          </a:xfrm>
        </p:spPr>
        <p:txBody>
          <a:bodyPr>
            <a:noAutofit/>
          </a:bodyPr>
          <a:lstStyle>
            <a:lvl1pPr>
              <a:defRPr sz="2400" b="0" spc="0">
                <a:solidFill>
                  <a:schemeClr val="bg1"/>
                </a:solidFill>
              </a:defRPr>
            </a:lvl1pPr>
            <a:lvl2pPr>
              <a:defRPr sz="2400" b="0" spc="0">
                <a:solidFill>
                  <a:schemeClr val="bg1"/>
                </a:solidFill>
              </a:defRPr>
            </a:lvl2pPr>
            <a:lvl3pPr>
              <a:defRPr sz="2400" b="0" spc="0">
                <a:solidFill>
                  <a:schemeClr val="bg1"/>
                </a:solidFill>
              </a:defRPr>
            </a:lvl3pPr>
            <a:lvl4pPr>
              <a:defRPr sz="2400" b="0" spc="0">
                <a:solidFill>
                  <a:schemeClr val="bg1"/>
                </a:solidFill>
              </a:defRPr>
            </a:lvl4pPr>
            <a:lvl5pPr>
              <a:defRPr sz="2400" b="0" spc="0">
                <a:solidFill>
                  <a:schemeClr val="bg1"/>
                </a:solidFill>
              </a:defRPr>
            </a:lvl5pPr>
          </a:lstStyle>
          <a:p>
            <a:pPr lvl="0"/>
            <a:r>
              <a:rPr lang="en-US" dirty="0"/>
              <a:t>Edit Master text styles</a:t>
            </a:r>
          </a:p>
        </p:txBody>
      </p:sp>
      <p:sp>
        <p:nvSpPr>
          <p:cNvPr id="19" name="Picture Placeholder 8">
            <a:extLst>
              <a:ext uri="{FF2B5EF4-FFF2-40B4-BE49-F238E27FC236}">
                <a16:creationId xmlns:a16="http://schemas.microsoft.com/office/drawing/2014/main" id="{55A929E9-33C1-5E49-A5C1-7D33E3EBAD2B}"/>
              </a:ext>
            </a:extLst>
          </p:cNvPr>
          <p:cNvSpPr>
            <a:spLocks noGrp="1"/>
          </p:cNvSpPr>
          <p:nvPr>
            <p:ph type="pic" sz="quarter" idx="19"/>
          </p:nvPr>
        </p:nvSpPr>
        <p:spPr>
          <a:xfrm>
            <a:off x="-7344" y="2743202"/>
            <a:ext cx="12199345" cy="3522821"/>
          </a:xfrm>
        </p:spPr>
        <p:txBody>
          <a:bodyPr/>
          <a:lstStyle/>
          <a:p>
            <a:endParaRPr lang="en-US" dirty="0"/>
          </a:p>
        </p:txBody>
      </p:sp>
    </p:spTree>
    <p:extLst>
      <p:ext uri="{BB962C8B-B14F-4D97-AF65-F5344CB8AC3E}">
        <p14:creationId xmlns:p14="http://schemas.microsoft.com/office/powerpoint/2010/main" val="13943652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タイトルとコンテンツ">
    <p:spTree>
      <p:nvGrpSpPr>
        <p:cNvPr id="1" name=""/>
        <p:cNvGrpSpPr/>
        <p:nvPr/>
      </p:nvGrpSpPr>
      <p:grpSpPr>
        <a:xfrm>
          <a:off x="0" y="0"/>
          <a:ext cx="0" cy="0"/>
          <a:chOff x="0" y="0"/>
          <a:chExt cx="0" cy="0"/>
        </a:xfrm>
      </p:grpSpPr>
      <p:sp>
        <p:nvSpPr>
          <p:cNvPr id="7" name="コンテンツ プレースホルダー 2"/>
          <p:cNvSpPr>
            <a:spLocks noGrp="1"/>
          </p:cNvSpPr>
          <p:nvPr>
            <p:ph idx="13"/>
          </p:nvPr>
        </p:nvSpPr>
        <p:spPr>
          <a:xfrm>
            <a:off x="513841" y="2060848"/>
            <a:ext cx="11076923" cy="4535992"/>
          </a:xfrm>
          <a:prstGeom prst="rect">
            <a:avLst/>
          </a:prstGeom>
          <a:noFill/>
          <a:ln>
            <a:noFill/>
          </a:ln>
        </p:spPr>
        <p:style>
          <a:lnRef idx="2">
            <a:schemeClr val="dk1"/>
          </a:lnRef>
          <a:fillRef idx="1">
            <a:schemeClr val="lt1"/>
          </a:fillRef>
          <a:effectRef idx="0">
            <a:schemeClr val="dk1"/>
          </a:effectRef>
          <a:fontRef idx="none"/>
        </p:style>
        <p:txBody>
          <a:bodyPr/>
          <a:lstStyle>
            <a:lvl1pPr marL="263776" indent="-263776">
              <a:buFont typeface="Wingdings" pitchFamily="2" charset="2"/>
              <a:buChar char="n"/>
              <a:defRPr sz="1846" b="0">
                <a:solidFill>
                  <a:schemeClr val="tx1">
                    <a:lumMod val="95000"/>
                    <a:lumOff val="5000"/>
                  </a:schemeClr>
                </a:solidFill>
                <a:latin typeface="+mj-ea"/>
                <a:ea typeface="+mj-ea"/>
              </a:defRPr>
            </a:lvl1pPr>
            <a:lvl2pPr marL="685817" indent="-263776">
              <a:buFont typeface="Wingdings" pitchFamily="2" charset="2"/>
              <a:buChar char="ü"/>
              <a:defRPr sz="1662" b="0">
                <a:solidFill>
                  <a:schemeClr val="accent6">
                    <a:lumMod val="50000"/>
                  </a:schemeClr>
                </a:solidFill>
                <a:latin typeface="+mj-ea"/>
                <a:ea typeface="+mj-ea"/>
              </a:defRPr>
            </a:lvl2pPr>
            <a:lvl3pPr marL="1160614" indent="-316531">
              <a:buFont typeface="+mj-lt"/>
              <a:buAutoNum type="arabicPeriod"/>
              <a:defRPr sz="1662" b="0">
                <a:solidFill>
                  <a:schemeClr val="accent5">
                    <a:lumMod val="50000"/>
                  </a:schemeClr>
                </a:solidFill>
                <a:latin typeface="+mj-ea"/>
                <a:ea typeface="+mj-ea"/>
              </a:defRPr>
            </a:lvl3pPr>
            <a:lvl4pPr marL="1477145" indent="-211021">
              <a:buFont typeface="+mj-lt"/>
              <a:buAutoNum type="alphaUcParenR"/>
              <a:defRPr sz="1477" b="0">
                <a:solidFill>
                  <a:srgbClr val="0070C0"/>
                </a:solidFill>
                <a:latin typeface="+mj-ea"/>
                <a:ea typeface="+mj-ea"/>
              </a:defRPr>
            </a:lvl4pPr>
            <a:lvl5pPr marL="1688165" indent="0">
              <a:buFontTx/>
              <a:buNone/>
              <a:defRPr sz="1477" b="0">
                <a:solidFill>
                  <a:srgbClr val="FF0000"/>
                </a:solidFill>
                <a:latin typeface="+mj-ea"/>
                <a:ea typeface="+mj-ea"/>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6" name="タイトル 1"/>
          <p:cNvSpPr>
            <a:spLocks noGrp="1"/>
          </p:cNvSpPr>
          <p:nvPr>
            <p:ph type="title"/>
          </p:nvPr>
        </p:nvSpPr>
        <p:spPr>
          <a:xfrm>
            <a:off x="335361" y="188640"/>
            <a:ext cx="10633846" cy="539750"/>
          </a:xfrm>
          <a:prstGeom prst="rect">
            <a:avLst/>
          </a:prstGeom>
        </p:spPr>
        <p:txBody>
          <a:bodyPr anchor="b"/>
          <a:lstStyle>
            <a:lvl1pPr>
              <a:defRPr b="0">
                <a:solidFill>
                  <a:schemeClr val="accent5">
                    <a:lumMod val="75000"/>
                  </a:schemeClr>
                </a:solidFill>
                <a:latin typeface="+mj-ea"/>
                <a:ea typeface="+mj-ea"/>
              </a:defRPr>
            </a:lvl1pPr>
          </a:lstStyle>
          <a:p>
            <a:r>
              <a:rPr lang="ja-JP" altLang="en-US"/>
              <a:t>マスター タイトルの書式設定</a:t>
            </a:r>
            <a:endParaRPr lang="ja-JP" altLang="en-US" dirty="0"/>
          </a:p>
        </p:txBody>
      </p:sp>
      <p:sp>
        <p:nvSpPr>
          <p:cNvPr id="9" name="コンテンツ プレースホルダー 2"/>
          <p:cNvSpPr>
            <a:spLocks noGrp="1"/>
          </p:cNvSpPr>
          <p:nvPr>
            <p:ph idx="14"/>
          </p:nvPr>
        </p:nvSpPr>
        <p:spPr>
          <a:xfrm>
            <a:off x="512611" y="980840"/>
            <a:ext cx="11076923" cy="1008000"/>
          </a:xfrm>
          <a:prstGeom prst="rect">
            <a:avLst/>
          </a:prstGeom>
          <a:solidFill>
            <a:schemeClr val="bg1"/>
          </a:solidFill>
          <a:ln>
            <a:noFill/>
          </a:ln>
        </p:spPr>
        <p:style>
          <a:lnRef idx="2">
            <a:schemeClr val="dk1"/>
          </a:lnRef>
          <a:fillRef idx="1">
            <a:schemeClr val="lt1"/>
          </a:fillRef>
          <a:effectRef idx="0">
            <a:schemeClr val="dk1"/>
          </a:effectRef>
          <a:fontRef idx="none"/>
        </p:style>
        <p:txBody>
          <a:bodyPr/>
          <a:lstStyle>
            <a:lvl1pPr marL="0" indent="0" algn="l">
              <a:buFont typeface="Wingdings" pitchFamily="2" charset="2"/>
              <a:buNone/>
              <a:defRPr sz="1846" b="0">
                <a:latin typeface="+mj-ea"/>
                <a:ea typeface="+mj-ea"/>
              </a:defRPr>
            </a:lvl1pPr>
            <a:lvl2pPr marL="422041" indent="0" algn="l">
              <a:buFont typeface="Arial" pitchFamily="34" charset="0"/>
              <a:buNone/>
              <a:defRPr sz="1292" b="1">
                <a:solidFill>
                  <a:schemeClr val="accent2">
                    <a:lumMod val="75000"/>
                  </a:schemeClr>
                </a:solidFill>
              </a:defRPr>
            </a:lvl2pPr>
            <a:lvl3pPr marL="844083" indent="0" algn="l">
              <a:buFont typeface="Arial" pitchFamily="34" charset="0"/>
              <a:buNone/>
              <a:defRPr sz="1292">
                <a:solidFill>
                  <a:schemeClr val="accent5">
                    <a:lumMod val="25000"/>
                  </a:schemeClr>
                </a:solidFill>
              </a:defRPr>
            </a:lvl3pPr>
            <a:lvl4pPr marL="1266124" indent="0" algn="l">
              <a:buFont typeface="Arial" pitchFamily="34" charset="0"/>
              <a:buNone/>
              <a:defRPr sz="1292"/>
            </a:lvl4pPr>
            <a:lvl5pPr marL="1688165" indent="0" algn="l">
              <a:buFont typeface="Arial" pitchFamily="34" charset="0"/>
              <a:buNone/>
              <a:defRPr sz="1292"/>
            </a:lvl5pPr>
          </a:lstStyle>
          <a:p>
            <a:pPr lvl="0"/>
            <a:r>
              <a:rPr lang="ja-JP" altLang="en-US"/>
              <a:t>マスター テキストの書式設定</a:t>
            </a:r>
          </a:p>
        </p:txBody>
      </p:sp>
    </p:spTree>
    <p:extLst>
      <p:ext uri="{BB962C8B-B14F-4D97-AF65-F5344CB8AC3E}">
        <p14:creationId xmlns:p14="http://schemas.microsoft.com/office/powerpoint/2010/main" val="881638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0" y="12395"/>
            <a:ext cx="68580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76200" y="566936"/>
            <a:ext cx="6477000"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6200" y="1295400"/>
            <a:ext cx="6477000"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7010400" y="1"/>
            <a:ext cx="5181600" cy="6248400"/>
          </a:xfrm>
        </p:spPr>
        <p:txBody>
          <a:bodyPr/>
          <a:lstStyle/>
          <a:p>
            <a:endParaRPr lang="en-US"/>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76201" y="1219200"/>
            <a:ext cx="4953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988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2" name="Title 1"/>
          <p:cNvSpPr>
            <a:spLocks noGrp="1"/>
          </p:cNvSpPr>
          <p:nvPr>
            <p:ph type="title"/>
          </p:nvPr>
        </p:nvSpPr>
        <p:spPr>
          <a:xfrm>
            <a:off x="815413" y="116632"/>
            <a:ext cx="10766987" cy="576064"/>
          </a:xfrm>
        </p:spPr>
        <p:txBody>
          <a:bodyPr>
            <a:noAutofit/>
          </a:bodyPr>
          <a:lstStyle>
            <a:lvl1pPr>
              <a:defRPr sz="3600">
                <a:solidFill>
                  <a:srgbClr val="0070C0"/>
                </a:solidFill>
              </a:defRPr>
            </a:lvl1pPr>
          </a:lstStyle>
          <a:p>
            <a:r>
              <a:rPr lang="en-US"/>
              <a:t>Click to edit Master title style</a:t>
            </a:r>
            <a:endParaRPr lang="en-US" dirty="0"/>
          </a:p>
        </p:txBody>
      </p:sp>
      <p:sp>
        <p:nvSpPr>
          <p:cNvPr id="3" name="Content Placeholder 2"/>
          <p:cNvSpPr>
            <a:spLocks noGrp="1"/>
          </p:cNvSpPr>
          <p:nvPr>
            <p:ph idx="1"/>
          </p:nvPr>
        </p:nvSpPr>
        <p:spPr>
          <a:xfrm>
            <a:off x="815413" y="804672"/>
            <a:ext cx="10766987" cy="5443728"/>
          </a:xfrm>
        </p:spPr>
        <p:txBody>
          <a:bodyPr>
            <a:normAutofit/>
          </a:bodyPr>
          <a:lstStyle>
            <a:lvl1pPr marL="0" indent="0">
              <a:buFont typeface="Arial" panose="020B0604020202020204" pitchFamily="34" charset="0"/>
              <a:buNone/>
              <a:defRPr sz="2400">
                <a:solidFill>
                  <a:srgbClr val="333333"/>
                </a:solidFill>
                <a:latin typeface="Calibri" panose="020F0502020204030204" pitchFamily="34" charset="0"/>
              </a:defRPr>
            </a:lvl1pPr>
            <a:lvl2pPr marL="461963" indent="-231775">
              <a:buFont typeface="Arial" panose="020B0604020202020204" pitchFamily="34" charset="0"/>
              <a:buChar char="•"/>
              <a:tabLst>
                <a:tab pos="342900" algn="l"/>
                <a:tab pos="855663" algn="l"/>
                <a:tab pos="1257300" algn="l"/>
                <a:tab pos="1598613" algn="l"/>
              </a:tabLst>
              <a:defRPr sz="2000">
                <a:solidFill>
                  <a:srgbClr val="333333"/>
                </a:solidFill>
                <a:latin typeface="Calibri" panose="020F0502020204030204" pitchFamily="34" charset="0"/>
              </a:defRPr>
            </a:lvl2pPr>
            <a:lvl3pPr marL="915988" indent="-227013">
              <a:buFont typeface="Myriad Pro" pitchFamily="34" charset="0"/>
              <a:buChar char="º"/>
              <a:defRPr lang="en-US" sz="2000" kern="1200" dirty="0" smtClean="0">
                <a:solidFill>
                  <a:srgbClr val="333333"/>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333333"/>
                </a:solidFill>
                <a:latin typeface="Calibri" panose="020F0502020204030204" pitchFamily="34" charset="0"/>
              </a:defRPr>
            </a:lvl4pPr>
            <a:lvl5pPr marL="1830388" indent="-227013">
              <a:buFont typeface="Arial" panose="020B0604020202020204" pitchFamily="34" charset="0"/>
              <a:buChar char="‒"/>
              <a:defRPr sz="2000">
                <a:solidFill>
                  <a:srgbClr val="333333"/>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003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2971800" y="12395"/>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3484033" y="566936"/>
            <a:ext cx="8707967"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484033" y="1295400"/>
            <a:ext cx="8707967"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3581400"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C0A96344-4730-41AF-80F5-414671E9FAEE}"/>
              </a:ext>
            </a:extLst>
          </p:cNvPr>
          <p:cNvSpPr>
            <a:spLocks noGrp="1"/>
          </p:cNvSpPr>
          <p:nvPr>
            <p:ph type="pic" sz="quarter" idx="11"/>
          </p:nvPr>
        </p:nvSpPr>
        <p:spPr>
          <a:xfrm>
            <a:off x="0" y="2661561"/>
            <a:ext cx="2799792" cy="3586839"/>
          </a:xfrm>
        </p:spPr>
        <p:txBody>
          <a:bodyPr/>
          <a:lstStyle/>
          <a:p>
            <a:endParaRPr lang="en-US"/>
          </a:p>
        </p:txBody>
      </p:sp>
      <p:sp>
        <p:nvSpPr>
          <p:cNvPr id="13" name="Picture Placeholder 8">
            <a:extLst>
              <a:ext uri="{FF2B5EF4-FFF2-40B4-BE49-F238E27FC236}">
                <a16:creationId xmlns:a16="http://schemas.microsoft.com/office/drawing/2014/main" id="{01EEE639-A46A-4799-BE78-D82C2A1C6287}"/>
              </a:ext>
            </a:extLst>
          </p:cNvPr>
          <p:cNvSpPr>
            <a:spLocks noGrp="1"/>
          </p:cNvSpPr>
          <p:nvPr>
            <p:ph type="pic" sz="quarter" idx="12"/>
          </p:nvPr>
        </p:nvSpPr>
        <p:spPr>
          <a:xfrm>
            <a:off x="7198" y="7716"/>
            <a:ext cx="2799792" cy="2506884"/>
          </a:xfrm>
        </p:spPr>
        <p:txBody>
          <a:bodyPr/>
          <a:lstStyle/>
          <a:p>
            <a:endParaRPr lang="en-US"/>
          </a:p>
        </p:txBody>
      </p:sp>
    </p:spTree>
    <p:extLst>
      <p:ext uri="{BB962C8B-B14F-4D97-AF65-F5344CB8AC3E}">
        <p14:creationId xmlns:p14="http://schemas.microsoft.com/office/powerpoint/2010/main" val="4038750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9_Title &amp; Content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28804-E0B1-42D7-BE2A-755ACA18C518}"/>
              </a:ext>
            </a:extLst>
          </p:cNvPr>
          <p:cNvSpPr/>
          <p:nvPr userDrawn="1"/>
        </p:nvSpPr>
        <p:spPr>
          <a:xfrm>
            <a:off x="2971800" y="12395"/>
            <a:ext cx="9220200" cy="6236005"/>
          </a:xfrm>
          <a:prstGeom prst="rect">
            <a:avLst/>
          </a:prstGeom>
          <a:solidFill>
            <a:srgbClr val="004875"/>
          </a:solidFill>
          <a:ln>
            <a:solidFill>
              <a:srgbClr val="004875"/>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2" name="Title 1"/>
          <p:cNvSpPr>
            <a:spLocks noGrp="1"/>
          </p:cNvSpPr>
          <p:nvPr>
            <p:ph type="title"/>
          </p:nvPr>
        </p:nvSpPr>
        <p:spPr>
          <a:xfrm>
            <a:off x="3484033" y="566936"/>
            <a:ext cx="8707967" cy="576064"/>
          </a:xfrm>
        </p:spPr>
        <p:txBody>
          <a:bodyPr>
            <a:noAutofit/>
          </a:bodyPr>
          <a:lstStyle>
            <a:lvl1pPr>
              <a:defRPr sz="3600" b="0" spc="-15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484033" y="1295400"/>
            <a:ext cx="8707967" cy="4953000"/>
          </a:xfrm>
        </p:spPr>
        <p:txBody>
          <a:bodyPr>
            <a:normAutofit/>
          </a:bodyPr>
          <a:lstStyle>
            <a:lvl1pPr>
              <a:defRPr sz="2400">
                <a:solidFill>
                  <a:schemeClr val="bg1"/>
                </a:solidFill>
                <a:latin typeface="Calibri" panose="020F0502020204030204" pitchFamily="34" charset="0"/>
              </a:defRPr>
            </a:lvl1pPr>
            <a:lvl2pPr marL="461963" indent="-231775">
              <a:buFont typeface="Arial" panose="020B0604020202020204" pitchFamily="34" charset="0"/>
              <a:buChar char="•"/>
              <a:defRPr sz="2000">
                <a:solidFill>
                  <a:schemeClr val="bg1"/>
                </a:solidFill>
                <a:latin typeface="Calibri" panose="020F0502020204030204" pitchFamily="34" charset="0"/>
              </a:defRPr>
            </a:lvl2pPr>
            <a:lvl3pPr marL="915988" indent="-227013">
              <a:buFont typeface="Myriad Pro" pitchFamily="34" charset="0"/>
              <a:buChar char="º"/>
              <a:defRPr lang="en-US" sz="2000" kern="1200" dirty="0" smtClean="0">
                <a:solidFill>
                  <a:schemeClr val="bg1"/>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chemeClr val="bg1"/>
                </a:solidFill>
                <a:latin typeface="Calibri" panose="020F0502020204030204" pitchFamily="34" charset="0"/>
              </a:defRPr>
            </a:lvl4pPr>
            <a:lvl5pPr marL="1830388" indent="-227013">
              <a:buFont typeface="Arial" panose="020B0604020202020204" pitchFamily="34" charset="0"/>
              <a:buChar char="‒"/>
              <a:defRPr sz="2000">
                <a:solidFill>
                  <a:schemeClr val="bg1"/>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cxnSp>
        <p:nvCxnSpPr>
          <p:cNvPr id="8" name="Straight Connector 7">
            <a:extLst>
              <a:ext uri="{FF2B5EF4-FFF2-40B4-BE49-F238E27FC236}">
                <a16:creationId xmlns:a16="http://schemas.microsoft.com/office/drawing/2014/main" id="{3CAA53B8-6FE2-4A8D-9398-DD93478FDB19}"/>
              </a:ext>
            </a:extLst>
          </p:cNvPr>
          <p:cNvCxnSpPr>
            <a:cxnSpLocks/>
          </p:cNvCxnSpPr>
          <p:nvPr userDrawn="1"/>
        </p:nvCxnSpPr>
        <p:spPr>
          <a:xfrm>
            <a:off x="3581400" y="1219200"/>
            <a:ext cx="66590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icture Placeholder 8">
            <a:extLst>
              <a:ext uri="{FF2B5EF4-FFF2-40B4-BE49-F238E27FC236}">
                <a16:creationId xmlns:a16="http://schemas.microsoft.com/office/drawing/2014/main" id="{B406A129-D357-4EB6-9CF5-BC76B7676E9B}"/>
              </a:ext>
            </a:extLst>
          </p:cNvPr>
          <p:cNvSpPr>
            <a:spLocks noGrp="1"/>
          </p:cNvSpPr>
          <p:nvPr>
            <p:ph type="pic" sz="quarter" idx="12"/>
          </p:nvPr>
        </p:nvSpPr>
        <p:spPr>
          <a:xfrm>
            <a:off x="-7345" y="0"/>
            <a:ext cx="2801957" cy="2008742"/>
          </a:xfrm>
        </p:spPr>
        <p:txBody>
          <a:bodyPr/>
          <a:lstStyle/>
          <a:p>
            <a:endParaRPr lang="en-US"/>
          </a:p>
        </p:txBody>
      </p:sp>
      <p:sp>
        <p:nvSpPr>
          <p:cNvPr id="15" name="Picture Placeholder 8">
            <a:extLst>
              <a:ext uri="{FF2B5EF4-FFF2-40B4-BE49-F238E27FC236}">
                <a16:creationId xmlns:a16="http://schemas.microsoft.com/office/drawing/2014/main" id="{B706C461-E91E-446B-970C-8757721B77A9}"/>
              </a:ext>
            </a:extLst>
          </p:cNvPr>
          <p:cNvSpPr>
            <a:spLocks noGrp="1"/>
          </p:cNvSpPr>
          <p:nvPr>
            <p:ph type="pic" sz="quarter" idx="13"/>
          </p:nvPr>
        </p:nvSpPr>
        <p:spPr>
          <a:xfrm>
            <a:off x="-7346" y="4239658"/>
            <a:ext cx="2801957" cy="2008742"/>
          </a:xfrm>
        </p:spPr>
        <p:txBody>
          <a:bodyPr/>
          <a:lstStyle/>
          <a:p>
            <a:endParaRPr lang="en-US"/>
          </a:p>
        </p:txBody>
      </p:sp>
      <p:sp>
        <p:nvSpPr>
          <p:cNvPr id="16" name="Picture Placeholder 8">
            <a:extLst>
              <a:ext uri="{FF2B5EF4-FFF2-40B4-BE49-F238E27FC236}">
                <a16:creationId xmlns:a16="http://schemas.microsoft.com/office/drawing/2014/main" id="{EB32A8AB-C6F2-41F0-96FE-E4BFE9855FC9}"/>
              </a:ext>
            </a:extLst>
          </p:cNvPr>
          <p:cNvSpPr>
            <a:spLocks noGrp="1"/>
          </p:cNvSpPr>
          <p:nvPr>
            <p:ph type="pic" sz="quarter" idx="14"/>
          </p:nvPr>
        </p:nvSpPr>
        <p:spPr>
          <a:xfrm>
            <a:off x="-7345" y="2119829"/>
            <a:ext cx="2801957" cy="2008742"/>
          </a:xfrm>
        </p:spPr>
        <p:txBody>
          <a:bodyPr/>
          <a:lstStyle/>
          <a:p>
            <a:endParaRPr lang="en-US"/>
          </a:p>
        </p:txBody>
      </p:sp>
    </p:spTree>
    <p:extLst>
      <p:ext uri="{BB962C8B-B14F-4D97-AF65-F5344CB8AC3E}">
        <p14:creationId xmlns:p14="http://schemas.microsoft.com/office/powerpoint/2010/main" val="22533784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3600" b="0" spc="-15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352800" y="960319"/>
            <a:ext cx="8534400" cy="5288081"/>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455D4CD9-CD4E-4141-927C-E67D7A99F117}"/>
              </a:ext>
            </a:extLst>
          </p:cNvPr>
          <p:cNvSpPr>
            <a:spLocks noGrp="1"/>
          </p:cNvSpPr>
          <p:nvPr>
            <p:ph type="pic" sz="quarter" idx="11"/>
          </p:nvPr>
        </p:nvSpPr>
        <p:spPr>
          <a:xfrm>
            <a:off x="0" y="2661561"/>
            <a:ext cx="2799792" cy="3586839"/>
          </a:xfrm>
        </p:spPr>
        <p:txBody>
          <a:bodyPr/>
          <a:lstStyle/>
          <a:p>
            <a:endParaRPr lang="en-US"/>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198" y="7716"/>
            <a:ext cx="2799792" cy="2514600"/>
          </a:xfrm>
        </p:spPr>
        <p:txBody>
          <a:bodyPr/>
          <a:lstStyle/>
          <a:p>
            <a:endParaRPr lang="en-US"/>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pic>
        <p:nvPicPr>
          <p:cNvPr id="12" name="Picture 11">
            <a:extLst>
              <a:ext uri="{FF2B5EF4-FFF2-40B4-BE49-F238E27FC236}">
                <a16:creationId xmlns:a16="http://schemas.microsoft.com/office/drawing/2014/main" id="{357740FA-3651-4771-B5FE-D41286FECA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9562627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mp; Content No Logo">
    <p:spTree>
      <p:nvGrpSpPr>
        <p:cNvPr id="1" name=""/>
        <p:cNvGrpSpPr/>
        <p:nvPr/>
      </p:nvGrpSpPr>
      <p:grpSpPr>
        <a:xfrm>
          <a:off x="0" y="0"/>
          <a:ext cx="0" cy="0"/>
          <a:chOff x="0" y="0"/>
          <a:chExt cx="0" cy="0"/>
        </a:xfrm>
      </p:grpSpPr>
      <p:sp>
        <p:nvSpPr>
          <p:cNvPr id="2" name="Title 1"/>
          <p:cNvSpPr>
            <a:spLocks noGrp="1"/>
          </p:cNvSpPr>
          <p:nvPr>
            <p:ph type="title"/>
          </p:nvPr>
        </p:nvSpPr>
        <p:spPr>
          <a:xfrm>
            <a:off x="3352800" y="308056"/>
            <a:ext cx="8534400" cy="576064"/>
          </a:xfrm>
        </p:spPr>
        <p:txBody>
          <a:bodyPr>
            <a:noAutofit/>
          </a:bodyPr>
          <a:lstStyle>
            <a:lvl1pPr>
              <a:defRPr sz="3600" b="0" spc="-150">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3352800" y="960319"/>
            <a:ext cx="8534400" cy="5288081"/>
          </a:xfrm>
        </p:spPr>
        <p:txBody>
          <a:bodyPr>
            <a:normAutofit/>
          </a:bodyPr>
          <a:lstStyle>
            <a:lvl1pPr>
              <a:defRPr sz="2400">
                <a:solidFill>
                  <a:srgbClr val="59595B"/>
                </a:solidFill>
                <a:latin typeface="Calibri" panose="020F0502020204030204" pitchFamily="34" charset="0"/>
              </a:defRPr>
            </a:lvl1pPr>
            <a:lvl2pPr marL="461963" indent="-231775">
              <a:buFont typeface="Arial" panose="020B0604020202020204" pitchFamily="34" charset="0"/>
              <a:buChar char="•"/>
              <a:defRPr sz="2000">
                <a:solidFill>
                  <a:srgbClr val="59595B"/>
                </a:solidFill>
                <a:latin typeface="Calibri" panose="020F0502020204030204" pitchFamily="34" charset="0"/>
              </a:defRPr>
            </a:lvl2pPr>
            <a:lvl3pPr marL="915988" indent="-227013">
              <a:buFont typeface="Myriad Pro" pitchFamily="34" charset="0"/>
              <a:buChar char="º"/>
              <a:defRPr lang="en-US" sz="2000" kern="1200" dirty="0" smtClean="0">
                <a:solidFill>
                  <a:srgbClr val="59595B"/>
                </a:solidFill>
                <a:latin typeface="Calibri" panose="020F0502020204030204" pitchFamily="34" charset="0"/>
                <a:ea typeface="+mn-ea"/>
                <a:cs typeface="+mn-cs"/>
              </a:defRPr>
            </a:lvl3pPr>
            <a:lvl4pPr marL="1371600" indent="-227013">
              <a:buFont typeface="Arial" panose="020B0604020202020204" pitchFamily="34" charset="0"/>
              <a:buChar char="‒"/>
              <a:defRPr sz="2000">
                <a:solidFill>
                  <a:srgbClr val="59595B"/>
                </a:solidFill>
                <a:latin typeface="Calibri" panose="020F0502020204030204" pitchFamily="34" charset="0"/>
              </a:defRPr>
            </a:lvl4pPr>
            <a:lvl5pPr marL="1830388" indent="-227013">
              <a:buFont typeface="Arial" panose="020B0604020202020204" pitchFamily="34" charset="0"/>
              <a:buChar char="‒"/>
              <a:defRPr sz="2000">
                <a:solidFill>
                  <a:srgbClr val="59595B"/>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EF7872EC-E506-4E20-B2D9-164C49C4D45D}"/>
              </a:ext>
            </a:extLst>
          </p:cNvPr>
          <p:cNvSpPr>
            <a:spLocks noGrp="1"/>
          </p:cNvSpPr>
          <p:nvPr>
            <p:ph type="pic" sz="quarter" idx="12"/>
          </p:nvPr>
        </p:nvSpPr>
        <p:spPr>
          <a:xfrm>
            <a:off x="-7345" y="0"/>
            <a:ext cx="2801957" cy="2008742"/>
          </a:xfrm>
        </p:spPr>
        <p:txBody>
          <a:bodyPr/>
          <a:lstStyle/>
          <a:p>
            <a:endParaRPr lang="en-US"/>
          </a:p>
        </p:txBody>
      </p:sp>
      <p:sp>
        <p:nvSpPr>
          <p:cNvPr id="11" name="Slide Number Placeholder 3">
            <a:extLst>
              <a:ext uri="{FF2B5EF4-FFF2-40B4-BE49-F238E27FC236}">
                <a16:creationId xmlns:a16="http://schemas.microsoft.com/office/drawing/2014/main" id="{AE9B61EB-08C2-45B8-A65A-20042481E1B4}"/>
              </a:ext>
            </a:extLst>
          </p:cNvPr>
          <p:cNvSpPr>
            <a:spLocks noGrp="1"/>
          </p:cNvSpPr>
          <p:nvPr>
            <p:ph type="sldNum" sz="quarter" idx="10"/>
          </p:nvPr>
        </p:nvSpPr>
        <p:spPr>
          <a:xfrm>
            <a:off x="11658600" y="6553200"/>
            <a:ext cx="480053" cy="246221"/>
          </a:xfrm>
        </p:spPr>
        <p:txBody>
          <a:bodyPr/>
          <a:lstStyle>
            <a:lvl1pPr>
              <a:defRPr>
                <a:solidFill>
                  <a:schemeClr val="bg1"/>
                </a:solidFill>
              </a:defRPr>
            </a:lvl1pPr>
          </a:lstStyle>
          <a:p>
            <a:fld id="{852567EB-E0F5-45D9-B008-D1999D3890B3}" type="slidenum">
              <a:rPr lang="en-US" smtClean="0"/>
              <a:pPr/>
              <a:t>‹#›</a:t>
            </a:fld>
            <a:endParaRPr lang="en-US" dirty="0"/>
          </a:p>
        </p:txBody>
      </p:sp>
      <p:sp>
        <p:nvSpPr>
          <p:cNvPr id="13" name="Picture Placeholder 8">
            <a:extLst>
              <a:ext uri="{FF2B5EF4-FFF2-40B4-BE49-F238E27FC236}">
                <a16:creationId xmlns:a16="http://schemas.microsoft.com/office/drawing/2014/main" id="{84C6CE6C-BB03-4740-95EA-D08A7B16511B}"/>
              </a:ext>
            </a:extLst>
          </p:cNvPr>
          <p:cNvSpPr>
            <a:spLocks noGrp="1"/>
          </p:cNvSpPr>
          <p:nvPr>
            <p:ph type="pic" sz="quarter" idx="13"/>
          </p:nvPr>
        </p:nvSpPr>
        <p:spPr>
          <a:xfrm>
            <a:off x="-7345" y="4239658"/>
            <a:ext cx="2801957" cy="2008742"/>
          </a:xfrm>
        </p:spPr>
        <p:txBody>
          <a:bodyPr/>
          <a:lstStyle/>
          <a:p>
            <a:endParaRPr lang="en-US"/>
          </a:p>
        </p:txBody>
      </p:sp>
      <p:sp>
        <p:nvSpPr>
          <p:cNvPr id="14" name="Picture Placeholder 8">
            <a:extLst>
              <a:ext uri="{FF2B5EF4-FFF2-40B4-BE49-F238E27FC236}">
                <a16:creationId xmlns:a16="http://schemas.microsoft.com/office/drawing/2014/main" id="{10E9F4B8-147E-48AF-AD03-F532E18189DB}"/>
              </a:ext>
            </a:extLst>
          </p:cNvPr>
          <p:cNvSpPr>
            <a:spLocks noGrp="1"/>
          </p:cNvSpPr>
          <p:nvPr>
            <p:ph type="pic" sz="quarter" idx="14"/>
          </p:nvPr>
        </p:nvSpPr>
        <p:spPr>
          <a:xfrm>
            <a:off x="-7345" y="2119829"/>
            <a:ext cx="2801957" cy="2008742"/>
          </a:xfrm>
        </p:spPr>
        <p:txBody>
          <a:bodyPr/>
          <a:lstStyle/>
          <a:p>
            <a:endParaRPr lang="en-US"/>
          </a:p>
        </p:txBody>
      </p:sp>
      <p:pic>
        <p:nvPicPr>
          <p:cNvPr id="15" name="Picture 14">
            <a:extLst>
              <a:ext uri="{FF2B5EF4-FFF2-40B4-BE49-F238E27FC236}">
                <a16:creationId xmlns:a16="http://schemas.microsoft.com/office/drawing/2014/main" id="{29B5A056-071D-4CFD-BDC8-93EB10B7A8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35118737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0" y="6611780"/>
            <a:ext cx="480053" cy="246221"/>
          </a:xfrm>
          <a:prstGeom prst="rect">
            <a:avLst/>
          </a:prstGeom>
        </p:spPr>
        <p:txBody>
          <a:bodyPr vert="horz" wrap="square" lIns="91440" tIns="45720" rIns="91440" bIns="45720" rtlCol="0" anchor="ctr">
            <a:spAutoFit/>
          </a:bodyPr>
          <a:lstStyle>
            <a:lvl1pPr algn="l">
              <a:defRPr sz="1000" b="1">
                <a:solidFill>
                  <a:schemeClr val="tx1">
                    <a:tint val="75000"/>
                  </a:schemeClr>
                </a:solidFill>
                <a:latin typeface="Myriad Pro" pitchFamily="34" charset="0"/>
              </a:defRPr>
            </a:lvl1pPr>
          </a:lstStyle>
          <a:p>
            <a:fld id="{852567EB-E0F5-45D9-B008-D1999D3890B3}" type="slidenum">
              <a:rPr lang="en-US" smtClean="0"/>
              <a:pPr/>
              <a:t>‹#›</a:t>
            </a:fld>
            <a:endParaRPr lang="en-US"/>
          </a:p>
        </p:txBody>
      </p:sp>
      <p:sp>
        <p:nvSpPr>
          <p:cNvPr id="2" name="Title Placeholder 1"/>
          <p:cNvSpPr>
            <a:spLocks noGrp="1"/>
          </p:cNvSpPr>
          <p:nvPr>
            <p:ph type="title"/>
          </p:nvPr>
        </p:nvSpPr>
        <p:spPr>
          <a:xfrm>
            <a:off x="815413" y="116632"/>
            <a:ext cx="10766987" cy="576064"/>
          </a:xfrm>
          <a:prstGeom prst="rect">
            <a:avLst/>
          </a:prstGeom>
        </p:spPr>
        <p:txBody>
          <a:bodyPr vert="horz" lIns="91429" tIns="45715" rIns="91429" bIns="45715" rtlCol="0" anchor="ctr">
            <a:noAutofit/>
          </a:bodyPr>
          <a:lstStyle/>
          <a:p>
            <a:r>
              <a:rPr lang="en-US" dirty="0"/>
              <a:t>Click to edit Master title style</a:t>
            </a:r>
          </a:p>
        </p:txBody>
      </p:sp>
      <p:sp>
        <p:nvSpPr>
          <p:cNvPr id="3" name="Text Placeholder 2"/>
          <p:cNvSpPr>
            <a:spLocks noGrp="1"/>
          </p:cNvSpPr>
          <p:nvPr>
            <p:ph type="body" idx="1"/>
          </p:nvPr>
        </p:nvSpPr>
        <p:spPr>
          <a:xfrm>
            <a:off x="815413" y="803059"/>
            <a:ext cx="10766987" cy="5445341"/>
          </a:xfrm>
          <a:prstGeom prst="rect">
            <a:avLst/>
          </a:prstGeom>
          <a:ln>
            <a:noFill/>
          </a:ln>
        </p:spPr>
        <p:txBody>
          <a:bodyPr vert="horz" lIns="91429" tIns="45715" rIns="91429"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F9F69827-6600-4A5E-A808-5CAC83AB6328}"/>
              </a:ext>
            </a:extLst>
          </p:cNvPr>
          <p:cNvPicPr>
            <a:picLocks noChangeAspect="1"/>
          </p:cNvPicPr>
          <p:nvPr userDrawn="1"/>
        </p:nvPicPr>
        <p:blipFill rotWithShape="1">
          <a:blip r:embed="rId38" cstate="print">
            <a:extLst>
              <a:ext uri="{28A0092B-C50C-407E-A947-70E740481C1C}">
                <a14:useLocalDpi xmlns:a14="http://schemas.microsoft.com/office/drawing/2010/main"/>
              </a:ext>
            </a:extLst>
          </a:blip>
          <a:srcRect/>
          <a:stretch/>
        </p:blipFill>
        <p:spPr>
          <a:xfrm>
            <a:off x="0" y="6324600"/>
            <a:ext cx="12192000" cy="533400"/>
          </a:xfrm>
          <a:prstGeom prst="rect">
            <a:avLst/>
          </a:prstGeom>
        </p:spPr>
      </p:pic>
    </p:spTree>
    <p:extLst>
      <p:ext uri="{BB962C8B-B14F-4D97-AF65-F5344CB8AC3E}">
        <p14:creationId xmlns:p14="http://schemas.microsoft.com/office/powerpoint/2010/main" val="2096071934"/>
      </p:ext>
    </p:extLst>
  </p:cSld>
  <p:clrMap bg1="lt1" tx1="dk1" bg2="lt2" tx2="dk2" accent1="accent1" accent2="accent2" accent3="accent3" accent4="accent4" accent5="accent5" accent6="accent6" hlink="hlink" folHlink="folHlink"/>
  <p:sldLayoutIdLst>
    <p:sldLayoutId id="2147483761" r:id="rId1"/>
    <p:sldLayoutId id="2147483661" r:id="rId2"/>
    <p:sldLayoutId id="2147483757" r:id="rId3"/>
    <p:sldLayoutId id="2147483758" r:id="rId4"/>
    <p:sldLayoutId id="2147483662" r:id="rId5"/>
    <p:sldLayoutId id="2147483759" r:id="rId6"/>
    <p:sldLayoutId id="2147483760" r:id="rId7"/>
    <p:sldLayoutId id="2147483691" r:id="rId8"/>
    <p:sldLayoutId id="2147483739" r:id="rId9"/>
    <p:sldLayoutId id="2147483741" r:id="rId10"/>
    <p:sldLayoutId id="2147483742" r:id="rId11"/>
    <p:sldLayoutId id="2147483756" r:id="rId12"/>
    <p:sldLayoutId id="2147483755" r:id="rId13"/>
    <p:sldLayoutId id="2147483744" r:id="rId14"/>
    <p:sldLayoutId id="2147483753" r:id="rId15"/>
    <p:sldLayoutId id="2147483754" r:id="rId16"/>
    <p:sldLayoutId id="2147483752" r:id="rId17"/>
    <p:sldLayoutId id="2147483751" r:id="rId18"/>
    <p:sldLayoutId id="2147483745" r:id="rId19"/>
    <p:sldLayoutId id="2147483746" r:id="rId20"/>
    <p:sldLayoutId id="2147483747" r:id="rId21"/>
    <p:sldLayoutId id="2147483749" r:id="rId22"/>
    <p:sldLayoutId id="2147483750" r:id="rId23"/>
    <p:sldLayoutId id="2147483748" r:id="rId24"/>
    <p:sldLayoutId id="2147483686" r:id="rId25"/>
    <p:sldLayoutId id="2147483692" r:id="rId26"/>
    <p:sldLayoutId id="2147483666" r:id="rId27"/>
    <p:sldLayoutId id="2147483690" r:id="rId28"/>
    <p:sldLayoutId id="2147483697" r:id="rId29"/>
    <p:sldLayoutId id="2147483699" r:id="rId30"/>
    <p:sldLayoutId id="2147483764" r:id="rId31"/>
    <p:sldLayoutId id="2147483766" r:id="rId32"/>
    <p:sldLayoutId id="2147483769" r:id="rId33"/>
    <p:sldLayoutId id="2147483773" r:id="rId34"/>
    <p:sldLayoutId id="2147483774" r:id="rId35"/>
    <p:sldLayoutId id="2147483775" r:id="rId36"/>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290" rtl="0" eaLnBrk="1" latinLnBrk="0" hangingPunct="1">
        <a:spcBef>
          <a:spcPct val="0"/>
        </a:spcBef>
        <a:buNone/>
        <a:defRPr sz="3600" b="0" kern="1200" spc="-150">
          <a:solidFill>
            <a:srgbClr val="0070C0"/>
          </a:solidFill>
          <a:latin typeface="Calibri" panose="020F0502020204030204" pitchFamily="34" charset="0"/>
          <a:ea typeface="+mj-ea"/>
          <a:cs typeface="+mj-cs"/>
        </a:defRPr>
      </a:lvl1pPr>
    </p:titleStyle>
    <p:bodyStyle>
      <a:lvl1pPr marL="0" indent="0" algn="l" defTabSz="685800" rtl="0" eaLnBrk="1" latinLnBrk="0" hangingPunct="1">
        <a:spcBef>
          <a:spcPts val="0"/>
        </a:spcBef>
        <a:spcAft>
          <a:spcPts val="600"/>
        </a:spcAft>
        <a:buFont typeface="Arial" pitchFamily="34" charset="0"/>
        <a:buNone/>
        <a:tabLst>
          <a:tab pos="457200" algn="l"/>
          <a:tab pos="914400" algn="l"/>
          <a:tab pos="1371600" algn="l"/>
          <a:tab pos="1828800" algn="l"/>
        </a:tabLst>
        <a:defRPr sz="2400" kern="1200" spc="0">
          <a:solidFill>
            <a:srgbClr val="59595B"/>
          </a:solidFill>
          <a:latin typeface="Calibri" panose="020F0502020204030204" pitchFamily="34" charset="0"/>
          <a:ea typeface="+mn-ea"/>
          <a:cs typeface="+mn-cs"/>
        </a:defRPr>
      </a:lvl1pPr>
      <a:lvl2pPr marL="461963" indent="-231775" algn="l" defTabSz="685800" rtl="0" eaLnBrk="1" latinLnBrk="0" hangingPunct="1">
        <a:spcBef>
          <a:spcPts val="0"/>
        </a:spcBef>
        <a:spcAft>
          <a:spcPts val="600"/>
        </a:spcAft>
        <a:buFont typeface="Arial" panose="020B0604020202020204" pitchFamily="34" charset="0"/>
        <a:buChar char="•"/>
        <a:tabLst>
          <a:tab pos="457200" algn="l"/>
          <a:tab pos="914400" algn="l"/>
          <a:tab pos="1371600" algn="l"/>
          <a:tab pos="1828800" algn="l"/>
        </a:tabLst>
        <a:defRPr sz="2000" kern="1200" spc="0">
          <a:solidFill>
            <a:srgbClr val="59595B"/>
          </a:solidFill>
          <a:latin typeface="Calibri" panose="020F0502020204030204" pitchFamily="34" charset="0"/>
          <a:ea typeface="+mn-ea"/>
          <a:cs typeface="+mn-cs"/>
        </a:defRPr>
      </a:lvl2pPr>
      <a:lvl3pPr marL="915988" indent="-227013" algn="l" defTabSz="685800" rtl="0" eaLnBrk="1" latinLnBrk="0" hangingPunct="1">
        <a:spcBef>
          <a:spcPts val="0"/>
        </a:spcBef>
        <a:spcAft>
          <a:spcPts val="600"/>
        </a:spcAft>
        <a:buFont typeface="Myriad Pro" pitchFamily="34" charset="0"/>
        <a:buChar char="º"/>
        <a:tabLst>
          <a:tab pos="457200" algn="l"/>
          <a:tab pos="914400" algn="l"/>
          <a:tab pos="1371600" algn="l"/>
          <a:tab pos="1828800" algn="l"/>
        </a:tabLst>
        <a:defRPr sz="2000" kern="1200" spc="0">
          <a:solidFill>
            <a:srgbClr val="59595B"/>
          </a:solidFill>
          <a:latin typeface="Calibri" panose="020F0502020204030204" pitchFamily="34" charset="0"/>
          <a:ea typeface="+mn-ea"/>
          <a:cs typeface="+mn-cs"/>
        </a:defRPr>
      </a:lvl3pPr>
      <a:lvl4pPr marL="1371600" indent="-227013" algn="l" defTabSz="685800" rtl="0" eaLnBrk="1" latinLnBrk="0" hangingPunct="1">
        <a:spcBef>
          <a:spcPts val="0"/>
        </a:spcBef>
        <a:spcAft>
          <a:spcPts val="600"/>
        </a:spcAft>
        <a:buFont typeface="Arial" pitchFamily="34" charset="0"/>
        <a:buChar char="‒"/>
        <a:tabLst>
          <a:tab pos="342900" algn="l"/>
          <a:tab pos="684213" algn="l"/>
          <a:tab pos="1027113" algn="l"/>
          <a:tab pos="1373188" algn="l"/>
        </a:tabLst>
        <a:defRPr sz="2000" kern="1200" spc="0">
          <a:solidFill>
            <a:srgbClr val="59595B"/>
          </a:solidFill>
          <a:latin typeface="Calibri" panose="020F0502020204030204" pitchFamily="34" charset="0"/>
          <a:ea typeface="+mn-ea"/>
          <a:cs typeface="+mn-cs"/>
        </a:defRPr>
      </a:lvl4pPr>
      <a:lvl5pPr marL="1830388" indent="-227013" algn="l" defTabSz="685800" rtl="0" eaLnBrk="1" latinLnBrk="0" hangingPunct="1">
        <a:spcBef>
          <a:spcPts val="0"/>
        </a:spcBef>
        <a:spcAft>
          <a:spcPts val="600"/>
        </a:spcAft>
        <a:buFont typeface="Arial" pitchFamily="34" charset="0"/>
        <a:buChar char="‒"/>
        <a:tabLst>
          <a:tab pos="457200" algn="l"/>
          <a:tab pos="914400" algn="l"/>
          <a:tab pos="1371600" algn="l"/>
          <a:tab pos="1828800" algn="l"/>
        </a:tabLst>
        <a:defRPr sz="2000" kern="1200" spc="0">
          <a:solidFill>
            <a:srgbClr val="59595B"/>
          </a:solidFill>
          <a:latin typeface="Calibri" panose="020F0502020204030204" pitchFamily="34" charset="0"/>
          <a:ea typeface="+mn-ea"/>
          <a:cs typeface="+mn-cs"/>
        </a:defRPr>
      </a:lvl5pPr>
      <a:lvl6pPr marL="2514298"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43"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89"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34" indent="-228573" algn="l" defTabSz="9142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6" algn="l" defTabSz="914290" rtl="0" eaLnBrk="1" latinLnBrk="0" hangingPunct="1">
        <a:defRPr sz="1800" kern="1200">
          <a:solidFill>
            <a:schemeClr val="tx1"/>
          </a:solidFill>
          <a:latin typeface="+mn-lt"/>
          <a:ea typeface="+mn-ea"/>
          <a:cs typeface="+mn-cs"/>
        </a:defRPr>
      </a:lvl6pPr>
      <a:lvl7pPr marL="2742871"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1" algn="l" defTabSz="9142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11.xml"/><Relationship Id="rId7" Type="http://schemas.openxmlformats.org/officeDocument/2006/relationships/image" Target="../media/image36.jpe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4.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36.xml"/><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ww.ia.omron.com/support/faq/6/22.html" TargetMode="External"/><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r>
              <a:rPr lang="en-US" dirty="0" smtClean="0">
                <a:solidFill>
                  <a:schemeClr val="bg1"/>
                </a:solidFill>
              </a:rPr>
              <a:t>F3SG-SR Safety Light Curtain</a:t>
            </a:r>
            <a:endParaRPr lang="en-US" dirty="0">
              <a:solidFill>
                <a:schemeClr val="bg1"/>
              </a:solidFill>
            </a:endParaRPr>
          </a:p>
        </p:txBody>
      </p:sp>
      <p:sp>
        <p:nvSpPr>
          <p:cNvPr id="6" name="Text Placeholder 5"/>
          <p:cNvSpPr>
            <a:spLocks noGrp="1"/>
          </p:cNvSpPr>
          <p:nvPr>
            <p:ph type="body" sz="quarter" idx="18"/>
          </p:nvPr>
        </p:nvSpPr>
        <p:spPr/>
        <p:txBody>
          <a:bodyPr/>
          <a:lstStyle/>
          <a:p>
            <a:r>
              <a:rPr lang="en-US" dirty="0"/>
              <a:t>Kenny Heidel – Safety Product Manager</a:t>
            </a:r>
          </a:p>
          <a:p>
            <a:endParaRPr lang="en-US" dirty="0"/>
          </a:p>
        </p:txBody>
      </p:sp>
      <p:pic>
        <p:nvPicPr>
          <p:cNvPr id="8" name="Picture Placeholder 7"/>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t="35607" b="35607"/>
          <a:stretch>
            <a:fillRect/>
          </a:stretch>
        </p:blipFill>
        <p:spPr/>
      </p:pic>
    </p:spTree>
    <p:extLst>
      <p:ext uri="{BB962C8B-B14F-4D97-AF65-F5344CB8AC3E}">
        <p14:creationId xmlns:p14="http://schemas.microsoft.com/office/powerpoint/2010/main" val="13322990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IO-Link: Predictive Maintenance Information</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p:txBody>
          <a:bodyPr/>
          <a:lstStyle/>
          <a:p>
            <a:pPr marL="342900" indent="-342900">
              <a:buFont typeface="Arial" panose="020B0604020202020204" pitchFamily="34" charset="0"/>
              <a:buChar char="•"/>
            </a:pPr>
            <a:r>
              <a:rPr lang="en-US" dirty="0" smtClean="0"/>
              <a:t>Through IO-Link, users can have access to all process and service data information</a:t>
            </a:r>
          </a:p>
          <a:p>
            <a:pPr marL="342900" indent="-342900">
              <a:buFont typeface="Arial" panose="020B0604020202020204" pitchFamily="34" charset="0"/>
              <a:buChar char="•"/>
            </a:pPr>
            <a:r>
              <a:rPr lang="en-US" dirty="0" smtClean="0"/>
              <a:t>Omron has developed IAGs (HMI screens) to aid in visualization of this data.  Must log into OmronNow on our website. </a:t>
            </a:r>
          </a:p>
          <a:p>
            <a:endParaRPr lang="en-US" dirty="0"/>
          </a:p>
        </p:txBody>
      </p:sp>
      <p:pic>
        <p:nvPicPr>
          <p:cNvPr id="5" name="Picture 4"/>
          <p:cNvPicPr>
            <a:picLocks noChangeAspect="1"/>
          </p:cNvPicPr>
          <p:nvPr/>
        </p:nvPicPr>
        <p:blipFill>
          <a:blip r:embed="rId3"/>
          <a:stretch>
            <a:fillRect/>
          </a:stretch>
        </p:blipFill>
        <p:spPr>
          <a:xfrm>
            <a:off x="141032" y="2438400"/>
            <a:ext cx="9313753" cy="2957513"/>
          </a:xfrm>
          <a:prstGeom prst="rect">
            <a:avLst/>
          </a:prstGeom>
        </p:spPr>
      </p:pic>
      <p:pic>
        <p:nvPicPr>
          <p:cNvPr id="4" name="Picture 3"/>
          <p:cNvPicPr>
            <a:picLocks noChangeAspect="1"/>
          </p:cNvPicPr>
          <p:nvPr/>
        </p:nvPicPr>
        <p:blipFill>
          <a:blip r:embed="rId4"/>
          <a:stretch>
            <a:fillRect/>
          </a:stretch>
        </p:blipFill>
        <p:spPr>
          <a:xfrm>
            <a:off x="9690581" y="3619976"/>
            <a:ext cx="2120419" cy="670560"/>
          </a:xfrm>
          <a:prstGeom prst="rect">
            <a:avLst/>
          </a:prstGeom>
        </p:spPr>
      </p:pic>
    </p:spTree>
    <p:extLst>
      <p:ext uri="{BB962C8B-B14F-4D97-AF65-F5344CB8AC3E}">
        <p14:creationId xmlns:p14="http://schemas.microsoft.com/office/powerpoint/2010/main" val="14999588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Intelligent Tap – When it is needed and when is it not needed?</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713391441"/>
              </p:ext>
            </p:extLst>
          </p:nvPr>
        </p:nvGraphicFramePr>
        <p:xfrm>
          <a:off x="331506" y="692696"/>
          <a:ext cx="11734800" cy="5468618"/>
        </p:xfrm>
        <a:graphic>
          <a:graphicData uri="http://schemas.openxmlformats.org/drawingml/2006/table">
            <a:tbl>
              <a:tblPr firstRow="1" bandRow="1">
                <a:tableStyleId>{5C22544A-7EE6-4342-B048-85BDC9FD1C3A}</a:tableStyleId>
              </a:tblPr>
              <a:tblGrid>
                <a:gridCol w="1564641">
                  <a:extLst>
                    <a:ext uri="{9D8B030D-6E8A-4147-A177-3AD203B41FA5}">
                      <a16:colId xmlns:a16="http://schemas.microsoft.com/office/drawing/2014/main" val="3019545450"/>
                    </a:ext>
                  </a:extLst>
                </a:gridCol>
                <a:gridCol w="4274648">
                  <a:extLst>
                    <a:ext uri="{9D8B030D-6E8A-4147-A177-3AD203B41FA5}">
                      <a16:colId xmlns:a16="http://schemas.microsoft.com/office/drawing/2014/main" val="951427369"/>
                    </a:ext>
                  </a:extLst>
                </a:gridCol>
                <a:gridCol w="2646964">
                  <a:extLst>
                    <a:ext uri="{9D8B030D-6E8A-4147-A177-3AD203B41FA5}">
                      <a16:colId xmlns:a16="http://schemas.microsoft.com/office/drawing/2014/main" val="1537602025"/>
                    </a:ext>
                  </a:extLst>
                </a:gridCol>
                <a:gridCol w="3248547">
                  <a:extLst>
                    <a:ext uri="{9D8B030D-6E8A-4147-A177-3AD203B41FA5}">
                      <a16:colId xmlns:a16="http://schemas.microsoft.com/office/drawing/2014/main" val="522343089"/>
                    </a:ext>
                  </a:extLst>
                </a:gridCol>
              </a:tblGrid>
              <a:tr h="359725">
                <a:tc>
                  <a:txBody>
                    <a:bodyPr/>
                    <a:lstStyle/>
                    <a:p>
                      <a:pPr algn="ctr"/>
                      <a:r>
                        <a:rPr lang="en-US" sz="1600" dirty="0" smtClean="0"/>
                        <a:t>Required?</a:t>
                      </a:r>
                      <a:endParaRPr lang="en-US" sz="1600" dirty="0"/>
                    </a:p>
                  </a:txBody>
                  <a:tcPr anchor="ctr"/>
                </a:tc>
                <a:tc>
                  <a:txBody>
                    <a:bodyPr/>
                    <a:lstStyle/>
                    <a:p>
                      <a:pPr algn="ctr"/>
                      <a:r>
                        <a:rPr lang="en-US" sz="1600" dirty="0" smtClean="0"/>
                        <a:t>Application</a:t>
                      </a:r>
                      <a:endParaRPr lang="en-US" sz="1600" dirty="0"/>
                    </a:p>
                  </a:txBody>
                  <a:tcPr anchor="ctr"/>
                </a:tc>
                <a:tc>
                  <a:txBody>
                    <a:bodyPr/>
                    <a:lstStyle/>
                    <a:p>
                      <a:pPr algn="ctr"/>
                      <a:r>
                        <a:rPr lang="en-US" sz="1600" dirty="0" smtClean="0"/>
                        <a:t>Limitations</a:t>
                      </a:r>
                      <a:endParaRPr lang="en-US" sz="1600" dirty="0"/>
                    </a:p>
                  </a:txBody>
                  <a:tcPr anchor="ctr"/>
                </a:tc>
                <a:tc>
                  <a:txBody>
                    <a:bodyPr/>
                    <a:lstStyle/>
                    <a:p>
                      <a:pPr algn="ctr"/>
                      <a:r>
                        <a:rPr lang="en-US" sz="1600" dirty="0" smtClean="0"/>
                        <a:t>Notes</a:t>
                      </a:r>
                      <a:endParaRPr lang="en-US" sz="1600" dirty="0"/>
                    </a:p>
                  </a:txBody>
                  <a:tcPr anchor="ctr"/>
                </a:tc>
                <a:extLst>
                  <a:ext uri="{0D108BD9-81ED-4DB2-BD59-A6C34878D82A}">
                    <a16:rowId xmlns:a16="http://schemas.microsoft.com/office/drawing/2014/main" val="3769686964"/>
                  </a:ext>
                </a:extLst>
              </a:tr>
              <a:tr h="3400199">
                <a:tc>
                  <a:txBody>
                    <a:bodyPr/>
                    <a:lstStyle/>
                    <a:p>
                      <a:pPr algn="ctr"/>
                      <a:r>
                        <a:rPr lang="en-US" sz="1600" dirty="0" smtClean="0"/>
                        <a:t>Required</a:t>
                      </a:r>
                      <a:endParaRPr lang="en-US" sz="1600" dirty="0"/>
                    </a:p>
                  </a:txBody>
                  <a:tcPr anchor="ctr"/>
                </a:tc>
                <a:tc>
                  <a:txBody>
                    <a:bodyPr/>
                    <a:lstStyle/>
                    <a:p>
                      <a:r>
                        <a:rPr lang="en-US" sz="1600" dirty="0" smtClean="0"/>
                        <a:t>Any configuration of</a:t>
                      </a:r>
                      <a:r>
                        <a:rPr lang="en-US" sz="1600" baseline="0" dirty="0" smtClean="0"/>
                        <a:t> F3SG-SR can be enabled.  For example:</a:t>
                      </a:r>
                    </a:p>
                    <a:p>
                      <a:endParaRPr lang="en-US" sz="1600" baseline="0" dirty="0" smtClean="0"/>
                    </a:p>
                    <a:p>
                      <a:pPr marL="285750" indent="-285750">
                        <a:buFont typeface="Arial" panose="020B0604020202020204" pitchFamily="34" charset="0"/>
                        <a:buChar char="•"/>
                      </a:pPr>
                      <a:r>
                        <a:rPr lang="en-US" sz="1600" dirty="0" smtClean="0"/>
                        <a:t>External</a:t>
                      </a:r>
                      <a:r>
                        <a:rPr lang="en-US" sz="1600" baseline="0" dirty="0" smtClean="0"/>
                        <a:t> Device Monitoring (EDM)</a:t>
                      </a:r>
                      <a:endParaRPr lang="en-US" sz="1600" dirty="0" smtClean="0"/>
                    </a:p>
                    <a:p>
                      <a:pPr marL="285750" indent="-285750">
                        <a:buFont typeface="Arial" panose="020B0604020202020204" pitchFamily="34" charset="0"/>
                        <a:buChar char="•"/>
                      </a:pPr>
                      <a:r>
                        <a:rPr lang="en-US" sz="1600" dirty="0" smtClean="0"/>
                        <a:t>Muting</a:t>
                      </a:r>
                    </a:p>
                    <a:p>
                      <a:pPr marL="285750" indent="-285750">
                        <a:buFont typeface="Arial" panose="020B0604020202020204" pitchFamily="34" charset="0"/>
                        <a:buChar char="•"/>
                      </a:pPr>
                      <a:r>
                        <a:rPr lang="en-US" sz="1600" dirty="0" smtClean="0"/>
                        <a:t>Floating</a:t>
                      </a:r>
                      <a:r>
                        <a:rPr lang="en-US" sz="1600" baseline="0" dirty="0" smtClean="0"/>
                        <a:t> Blanking</a:t>
                      </a:r>
                    </a:p>
                    <a:p>
                      <a:pPr marL="285750" indent="-285750">
                        <a:buFont typeface="Arial" panose="020B0604020202020204" pitchFamily="34" charset="0"/>
                        <a:buChar char="•"/>
                      </a:pPr>
                      <a:r>
                        <a:rPr lang="en-US" sz="1600" baseline="0" dirty="0" smtClean="0"/>
                        <a:t>Fixed Blanking</a:t>
                      </a:r>
                    </a:p>
                    <a:p>
                      <a:pPr marL="285750" indent="-285750">
                        <a:buFont typeface="Arial" panose="020B0604020202020204" pitchFamily="34" charset="0"/>
                        <a:buChar char="•"/>
                      </a:pPr>
                      <a:r>
                        <a:rPr lang="en-US" sz="1600" baseline="0" dirty="0" smtClean="0"/>
                        <a:t>Reduced Resolution</a:t>
                      </a:r>
                    </a:p>
                    <a:p>
                      <a:pPr marL="285750" indent="-285750">
                        <a:buFont typeface="Arial" panose="020B0604020202020204" pitchFamily="34" charset="0"/>
                        <a:buChar char="•"/>
                      </a:pPr>
                      <a:r>
                        <a:rPr lang="en-US" sz="1600" baseline="0" dirty="0" smtClean="0"/>
                        <a:t>Pre Reset</a:t>
                      </a:r>
                    </a:p>
                    <a:p>
                      <a:pPr marL="285750" indent="-285750">
                        <a:buFont typeface="Arial" panose="020B0604020202020204" pitchFamily="34" charset="0"/>
                        <a:buChar char="•"/>
                      </a:pPr>
                      <a:r>
                        <a:rPr lang="en-US" sz="1600" baseline="0" dirty="0" smtClean="0"/>
                        <a:t>PSDI</a:t>
                      </a:r>
                    </a:p>
                    <a:p>
                      <a:pPr marL="285750" indent="-285750">
                        <a:buFont typeface="Arial" panose="020B0604020202020204" pitchFamily="34" charset="0"/>
                        <a:buChar char="•"/>
                      </a:pPr>
                      <a:r>
                        <a:rPr lang="en-US" sz="1600" baseline="0" dirty="0" smtClean="0"/>
                        <a:t>Long/Short range configuration</a:t>
                      </a:r>
                    </a:p>
                    <a:p>
                      <a:pPr marL="285750" indent="-285750">
                        <a:buFont typeface="Arial" panose="020B0604020202020204" pitchFamily="34" charset="0"/>
                        <a:buChar char="•"/>
                      </a:pPr>
                      <a:r>
                        <a:rPr lang="en-US" sz="1600" baseline="0" dirty="0" smtClean="0"/>
                        <a:t>IO-Link Communication</a:t>
                      </a:r>
                    </a:p>
                    <a:p>
                      <a:endParaRPr lang="en-US" sz="1600" dirty="0"/>
                    </a:p>
                  </a:txBody>
                  <a:tcPr/>
                </a:tc>
                <a:tc>
                  <a:txBody>
                    <a:bodyPr/>
                    <a:lstStyle/>
                    <a:p>
                      <a:r>
                        <a:rPr lang="en-US" sz="1600" dirty="0" smtClean="0"/>
                        <a:t>Additional piece of hardware in the system</a:t>
                      </a:r>
                      <a:r>
                        <a:rPr lang="en-US" sz="1600" baseline="0" dirty="0" smtClean="0"/>
                        <a:t> (sold separately)</a:t>
                      </a:r>
                      <a:endParaRPr lang="en-US" sz="1600" dirty="0"/>
                    </a:p>
                  </a:txBody>
                  <a:tcPr/>
                </a:tc>
                <a:tc>
                  <a:txBody>
                    <a:bodyPr/>
                    <a:lstStyle/>
                    <a:p>
                      <a:r>
                        <a:rPr lang="en-US" sz="1600" dirty="0" smtClean="0"/>
                        <a:t>*If</a:t>
                      </a:r>
                      <a:r>
                        <a:rPr lang="en-US" sz="1600" baseline="0" dirty="0" smtClean="0"/>
                        <a:t> you are </a:t>
                      </a:r>
                      <a:r>
                        <a:rPr lang="en-US" sz="1600" b="1" baseline="0" dirty="0" smtClean="0"/>
                        <a:t>not</a:t>
                      </a:r>
                      <a:r>
                        <a:rPr lang="en-US" sz="1600" baseline="0" dirty="0" smtClean="0"/>
                        <a:t> using IO-Link, F3SG-SR can be programmed with the Intelligent Tap and then the Tap can be removed and stored in a safe location.</a:t>
                      </a:r>
                    </a:p>
                    <a:p>
                      <a:endParaRPr lang="en-US" sz="1600" baseline="0" dirty="0" smtClean="0"/>
                    </a:p>
                    <a:p>
                      <a:r>
                        <a:rPr lang="en-US" sz="1600" baseline="0" dirty="0" smtClean="0"/>
                        <a:t>*A single Intelligent Tap can program infinite numbers of light curtains</a:t>
                      </a:r>
                    </a:p>
                    <a:p>
                      <a:endParaRPr lang="en-US" sz="1600" baseline="0" dirty="0" smtClean="0"/>
                    </a:p>
                    <a:p>
                      <a:r>
                        <a:rPr lang="en-US" sz="1600" baseline="0" dirty="0" smtClean="0"/>
                        <a:t>*Intelligent Tap can only store 1 program at a time</a:t>
                      </a:r>
                      <a:endParaRPr lang="en-US" sz="1600" dirty="0"/>
                    </a:p>
                  </a:txBody>
                  <a:tcPr/>
                </a:tc>
                <a:extLst>
                  <a:ext uri="{0D108BD9-81ED-4DB2-BD59-A6C34878D82A}">
                    <a16:rowId xmlns:a16="http://schemas.microsoft.com/office/drawing/2014/main" val="1220453944"/>
                  </a:ext>
                </a:extLst>
              </a:tr>
              <a:tr h="1708694">
                <a:tc>
                  <a:txBody>
                    <a:bodyPr/>
                    <a:lstStyle/>
                    <a:p>
                      <a:pPr algn="ctr"/>
                      <a:r>
                        <a:rPr lang="en-US" sz="1600" dirty="0" smtClean="0"/>
                        <a:t>Not Required</a:t>
                      </a:r>
                      <a:endParaRPr lang="en-US" sz="1600" dirty="0"/>
                    </a:p>
                  </a:txBody>
                  <a:tcPr anchor="ctr"/>
                </a:tc>
                <a:tc>
                  <a:txBody>
                    <a:bodyPr/>
                    <a:lstStyle/>
                    <a:p>
                      <a:pPr marL="0" indent="0">
                        <a:buFont typeface="Arial" panose="020B0604020202020204" pitchFamily="34" charset="0"/>
                        <a:buNone/>
                      </a:pPr>
                      <a:r>
                        <a:rPr lang="en-US" sz="1600" dirty="0" smtClean="0"/>
                        <a:t>Standard functionality:</a:t>
                      </a:r>
                    </a:p>
                    <a:p>
                      <a:pPr marL="285750" indent="-285750">
                        <a:buFont typeface="Arial" panose="020B0604020202020204" pitchFamily="34" charset="0"/>
                        <a:buChar char="•"/>
                      </a:pPr>
                      <a:r>
                        <a:rPr lang="en-US" sz="1600" dirty="0" smtClean="0"/>
                        <a:t>Basic on/off</a:t>
                      </a:r>
                    </a:p>
                    <a:p>
                      <a:pPr marL="285750" indent="-285750">
                        <a:buFont typeface="Arial" panose="020B0604020202020204" pitchFamily="34" charset="0"/>
                        <a:buChar char="•"/>
                      </a:pPr>
                      <a:r>
                        <a:rPr lang="en-US" sz="1600" dirty="0" smtClean="0"/>
                        <a:t>Auto-Reset</a:t>
                      </a:r>
                    </a:p>
                    <a:p>
                      <a:pPr marL="285750" indent="-285750">
                        <a:buFont typeface="Arial" panose="020B0604020202020204" pitchFamily="34" charset="0"/>
                        <a:buChar char="•"/>
                      </a:pPr>
                      <a:r>
                        <a:rPr lang="en-US" sz="1600" dirty="0" smtClean="0"/>
                        <a:t>No</a:t>
                      </a:r>
                      <a:r>
                        <a:rPr lang="en-US" sz="1600" baseline="0" dirty="0" smtClean="0"/>
                        <a:t> External Device Monitoring (EDM) required</a:t>
                      </a:r>
                      <a:endParaRPr lang="en-US" sz="1600" dirty="0"/>
                    </a:p>
                  </a:txBody>
                  <a:tcPr/>
                </a:tc>
                <a:tc>
                  <a:txBody>
                    <a:bodyPr/>
                    <a:lstStyle/>
                    <a:p>
                      <a:r>
                        <a:rPr lang="en-US" sz="1600" dirty="0" smtClean="0"/>
                        <a:t>No</a:t>
                      </a:r>
                      <a:r>
                        <a:rPr lang="en-US" sz="1600" baseline="0" dirty="0" smtClean="0"/>
                        <a:t> advanced configurations can be enabled</a:t>
                      </a:r>
                      <a:endParaRPr lang="en-US" sz="1600" dirty="0"/>
                    </a:p>
                  </a:txBody>
                  <a:tcPr/>
                </a:tc>
                <a:tc>
                  <a:txBody>
                    <a:bodyPr/>
                    <a:lstStyle/>
                    <a:p>
                      <a:r>
                        <a:rPr lang="en-US" sz="1600" dirty="0" smtClean="0"/>
                        <a:t>If you set</a:t>
                      </a:r>
                      <a:r>
                        <a:rPr lang="en-US" sz="1600" baseline="0" dirty="0" smtClean="0"/>
                        <a:t>up light curtains in wired synchronization, you get ABIs on transmitter and receiver.  Through optical synchronization, you only get ABIs on the receiver.</a:t>
                      </a:r>
                      <a:endParaRPr lang="en-US" sz="1600" dirty="0"/>
                    </a:p>
                  </a:txBody>
                  <a:tcPr/>
                </a:tc>
                <a:extLst>
                  <a:ext uri="{0D108BD9-81ED-4DB2-BD59-A6C34878D82A}">
                    <a16:rowId xmlns:a16="http://schemas.microsoft.com/office/drawing/2014/main" val="22972436"/>
                  </a:ext>
                </a:extLst>
              </a:tr>
            </a:tbl>
          </a:graphicData>
        </a:graphic>
      </p:graphicFrame>
    </p:spTree>
    <p:extLst>
      <p:ext uri="{BB962C8B-B14F-4D97-AF65-F5344CB8AC3E}">
        <p14:creationId xmlns:p14="http://schemas.microsoft.com/office/powerpoint/2010/main" val="826467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F3SG-SR with IO-Link and Bluetooth</a:t>
            </a:r>
            <a:endParaRPr lang="en-US" dirty="0"/>
          </a:p>
        </p:txBody>
      </p:sp>
      <p:pic>
        <p:nvPicPr>
          <p:cNvPr id="4" name="Content Placeholder 3"/>
          <p:cNvPicPr>
            <a:picLocks noGrp="1" noChangeAspect="1"/>
          </p:cNvPicPr>
          <p:nvPr>
            <p:ph idx="1"/>
          </p:nvPr>
        </p:nvPicPr>
        <p:blipFill>
          <a:blip r:embed="rId3"/>
          <a:stretch>
            <a:fillRect/>
          </a:stretch>
        </p:blipFill>
        <p:spPr>
          <a:xfrm>
            <a:off x="2057400" y="762000"/>
            <a:ext cx="7416793" cy="5315198"/>
          </a:xfrm>
          <a:prstGeom prst="rect">
            <a:avLst/>
          </a:prstGeom>
        </p:spPr>
      </p:pic>
    </p:spTree>
    <p:extLst>
      <p:ext uri="{BB962C8B-B14F-4D97-AF65-F5344CB8AC3E}">
        <p14:creationId xmlns:p14="http://schemas.microsoft.com/office/powerpoint/2010/main" val="33666145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Positioning</a:t>
            </a:r>
            <a:endParaRPr lang="en-US" dirty="0"/>
          </a:p>
        </p:txBody>
      </p:sp>
    </p:spTree>
    <p:extLst>
      <p:ext uri="{BB962C8B-B14F-4D97-AF65-F5344CB8AC3E}">
        <p14:creationId xmlns:p14="http://schemas.microsoft.com/office/powerpoint/2010/main" val="4258513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flipV="1">
            <a:off x="2249293" y="-137642"/>
            <a:ext cx="8074152" cy="61304"/>
          </a:xfrm>
        </p:spPr>
        <p:txBody>
          <a:bodyPr/>
          <a:lstStyle/>
          <a:p>
            <a:r>
              <a:rPr lang="en-US" altLang="en-US" dirty="0" smtClean="0"/>
              <a:t>		</a:t>
            </a:r>
          </a:p>
        </p:txBody>
      </p:sp>
      <p:sp>
        <p:nvSpPr>
          <p:cNvPr id="144387" name="TextBox 7"/>
          <p:cNvSpPr txBox="1">
            <a:spLocks noChangeArrowheads="1"/>
          </p:cNvSpPr>
          <p:nvPr/>
        </p:nvSpPr>
        <p:spPr bwMode="auto">
          <a:xfrm rot="-5400000">
            <a:off x="683250" y="3738540"/>
            <a:ext cx="8483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b="1" dirty="0">
                <a:solidFill>
                  <a:srgbClr val="4D4D4D"/>
                </a:solidFill>
                <a:latin typeface="Myriad Pro Light"/>
              </a:rPr>
              <a:t>List Price</a:t>
            </a:r>
          </a:p>
        </p:txBody>
      </p:sp>
      <p:cxnSp>
        <p:nvCxnSpPr>
          <p:cNvPr id="26" name="Straight Arrow Connector 25"/>
          <p:cNvCxnSpPr/>
          <p:nvPr/>
        </p:nvCxnSpPr>
        <p:spPr>
          <a:xfrm flipV="1">
            <a:off x="1347315" y="1524000"/>
            <a:ext cx="0" cy="41231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347315" y="5667376"/>
            <a:ext cx="9244485" cy="381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44390" name="Picture 2" descr="http://www.sti.com/imgp/G3SG-R.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999" r="23112"/>
          <a:stretch>
            <a:fillRect/>
          </a:stretch>
        </p:blipFill>
        <p:spPr bwMode="auto">
          <a:xfrm>
            <a:off x="4991042" y="2980545"/>
            <a:ext cx="515541"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1" name="TextBox 5"/>
          <p:cNvSpPr txBox="1">
            <a:spLocks noChangeArrowheads="1"/>
          </p:cNvSpPr>
          <p:nvPr/>
        </p:nvSpPr>
        <p:spPr bwMode="auto">
          <a:xfrm>
            <a:off x="4879824" y="4011582"/>
            <a:ext cx="8194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dirty="0">
                <a:solidFill>
                  <a:srgbClr val="4D4D4D"/>
                </a:solidFill>
                <a:latin typeface="Myriad Pro Light"/>
              </a:rPr>
              <a:t>F3SG-RA</a:t>
            </a:r>
          </a:p>
        </p:txBody>
      </p:sp>
      <p:pic>
        <p:nvPicPr>
          <p:cNvPr id="144392" name="Picture 4" descr="http://www.sti.com/imgp/F3SJ-A.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9545" y="3160429"/>
            <a:ext cx="540544" cy="110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6" descr="http://www.sti.com/imgp/F3SJ-B.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8278" y="3560380"/>
            <a:ext cx="481013" cy="127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8" descr="http://www.sti.com/imgp/F3SJ-E.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2882" y="4288076"/>
            <a:ext cx="74414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0" descr="http://www.sti.com/imgp/3935.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6412" y="1524000"/>
            <a:ext cx="1116806" cy="120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6" name="TextBox 19"/>
          <p:cNvSpPr txBox="1">
            <a:spLocks noChangeArrowheads="1"/>
          </p:cNvSpPr>
          <p:nvPr/>
        </p:nvSpPr>
        <p:spPr bwMode="auto">
          <a:xfrm>
            <a:off x="1485410" y="5405454"/>
            <a:ext cx="64633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dirty="0">
                <a:solidFill>
                  <a:srgbClr val="4D4D4D"/>
                </a:solidFill>
                <a:latin typeface="Myriad Pro Light"/>
              </a:rPr>
              <a:t>F3SJ-E</a:t>
            </a:r>
          </a:p>
        </p:txBody>
      </p:sp>
      <p:sp>
        <p:nvSpPr>
          <p:cNvPr id="144397" name="TextBox 20"/>
          <p:cNvSpPr txBox="1">
            <a:spLocks noChangeArrowheads="1"/>
          </p:cNvSpPr>
          <p:nvPr/>
        </p:nvSpPr>
        <p:spPr bwMode="auto">
          <a:xfrm>
            <a:off x="2517662" y="4864332"/>
            <a:ext cx="64633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dirty="0">
                <a:solidFill>
                  <a:srgbClr val="4D4D4D"/>
                </a:solidFill>
                <a:latin typeface="Myriad Pro Light"/>
              </a:rPr>
              <a:t>F3SJ-B</a:t>
            </a:r>
          </a:p>
        </p:txBody>
      </p:sp>
      <p:sp>
        <p:nvSpPr>
          <p:cNvPr id="144398" name="TextBox 22"/>
          <p:cNvSpPr txBox="1">
            <a:spLocks noChangeArrowheads="1"/>
          </p:cNvSpPr>
          <p:nvPr/>
        </p:nvSpPr>
        <p:spPr bwMode="auto">
          <a:xfrm>
            <a:off x="3427066" y="4242173"/>
            <a:ext cx="64633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dirty="0">
                <a:solidFill>
                  <a:srgbClr val="4D4D4D"/>
                </a:solidFill>
                <a:latin typeface="Myriad Pro Light"/>
              </a:rPr>
              <a:t>F3SJ-A</a:t>
            </a:r>
          </a:p>
        </p:txBody>
      </p:sp>
      <p:sp>
        <p:nvSpPr>
          <p:cNvPr id="144399" name="TextBox 6"/>
          <p:cNvSpPr txBox="1">
            <a:spLocks noChangeArrowheads="1"/>
          </p:cNvSpPr>
          <p:nvPr/>
        </p:nvSpPr>
        <p:spPr bwMode="auto">
          <a:xfrm>
            <a:off x="4683036" y="5789265"/>
            <a:ext cx="22717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b="1" dirty="0">
                <a:solidFill>
                  <a:srgbClr val="4D4D4D"/>
                </a:solidFill>
                <a:latin typeface="Myriad Pro Light"/>
              </a:rPr>
              <a:t>Features and Functionality</a:t>
            </a:r>
          </a:p>
        </p:txBody>
      </p:sp>
      <p:sp>
        <p:nvSpPr>
          <p:cNvPr id="144400" name="TextBox 24"/>
          <p:cNvSpPr txBox="1">
            <a:spLocks noChangeArrowheads="1"/>
          </p:cNvSpPr>
          <p:nvPr/>
        </p:nvSpPr>
        <p:spPr bwMode="auto">
          <a:xfrm>
            <a:off x="3454653" y="2904768"/>
            <a:ext cx="71365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dirty="0">
                <a:solidFill>
                  <a:srgbClr val="4D4D4D"/>
                </a:solidFill>
                <a:latin typeface="Myriad Pro Light"/>
              </a:rPr>
              <a:t>MS4800</a:t>
            </a:r>
          </a:p>
        </p:txBody>
      </p:sp>
      <p:sp>
        <p:nvSpPr>
          <p:cNvPr id="3" name="Oval 2"/>
          <p:cNvSpPr/>
          <p:nvPr/>
        </p:nvSpPr>
        <p:spPr>
          <a:xfrm>
            <a:off x="6384136" y="1353742"/>
            <a:ext cx="1170383" cy="1762125"/>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lIns="34290" rIns="34290" anchor="ctr"/>
          <a:lstStyle/>
          <a:p>
            <a:pPr algn="ctr">
              <a:spcAft>
                <a:spcPts val="225"/>
              </a:spcAft>
              <a:defRPr/>
            </a:pPr>
            <a:endParaRPr lang="en-US" sz="1350" dirty="0"/>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3466" y="2317326"/>
            <a:ext cx="924957" cy="141669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4161" y="2870062"/>
            <a:ext cx="575329" cy="1198104"/>
          </a:xfrm>
          <a:prstGeom prst="rect">
            <a:avLst/>
          </a:prstGeom>
        </p:spPr>
      </p:pic>
      <p:sp>
        <p:nvSpPr>
          <p:cNvPr id="6" name="TextBox 5"/>
          <p:cNvSpPr txBox="1"/>
          <p:nvPr/>
        </p:nvSpPr>
        <p:spPr>
          <a:xfrm>
            <a:off x="6080788" y="4079648"/>
            <a:ext cx="1600200" cy="300082"/>
          </a:xfrm>
          <a:prstGeom prst="rect">
            <a:avLst/>
          </a:prstGeom>
          <a:noFill/>
        </p:spPr>
        <p:txBody>
          <a:bodyPr wrap="square" lIns="34290" rIns="34290" rtlCol="0" anchor="ctr" anchorCtr="0">
            <a:spAutoFit/>
          </a:bodyPr>
          <a:lstStyle/>
          <a:p>
            <a:pPr algn="ctr">
              <a:spcAft>
                <a:spcPts val="225"/>
              </a:spcAft>
            </a:pPr>
            <a:r>
              <a:rPr lang="en-US" sz="1350" dirty="0">
                <a:solidFill>
                  <a:srgbClr val="4D4D4D"/>
                </a:solidFill>
                <a:latin typeface="Myriad Pro"/>
              </a:rPr>
              <a:t>F3SG-SRB</a:t>
            </a:r>
          </a:p>
        </p:txBody>
      </p:sp>
      <p:sp>
        <p:nvSpPr>
          <p:cNvPr id="7" name="TextBox 6"/>
          <p:cNvSpPr txBox="1"/>
          <p:nvPr/>
        </p:nvSpPr>
        <p:spPr>
          <a:xfrm>
            <a:off x="8216563" y="3768084"/>
            <a:ext cx="1714500" cy="300082"/>
          </a:xfrm>
          <a:prstGeom prst="rect">
            <a:avLst/>
          </a:prstGeom>
          <a:noFill/>
        </p:spPr>
        <p:txBody>
          <a:bodyPr wrap="square" lIns="34290" rIns="34290" rtlCol="0" anchor="ctr" anchorCtr="0">
            <a:spAutoFit/>
          </a:bodyPr>
          <a:lstStyle/>
          <a:p>
            <a:pPr algn="ctr">
              <a:spcAft>
                <a:spcPts val="225"/>
              </a:spcAft>
            </a:pPr>
            <a:r>
              <a:rPr lang="en-US" sz="1350" dirty="0">
                <a:solidFill>
                  <a:srgbClr val="4D4D4D"/>
                </a:solidFill>
                <a:latin typeface="Myriad Pro"/>
              </a:rPr>
              <a:t>F3SG-SRA</a:t>
            </a:r>
          </a:p>
        </p:txBody>
      </p:sp>
      <p:sp>
        <p:nvSpPr>
          <p:cNvPr id="8" name="Oval 7"/>
          <p:cNvSpPr/>
          <p:nvPr/>
        </p:nvSpPr>
        <p:spPr>
          <a:xfrm>
            <a:off x="6510202" y="2783677"/>
            <a:ext cx="537845" cy="1337318"/>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34290" rIns="34290" rtlCol="0" anchor="ctr">
            <a:noAutofit/>
          </a:bodyPr>
          <a:lstStyle/>
          <a:p>
            <a:pPr algn="ctr">
              <a:spcAft>
                <a:spcPts val="225"/>
              </a:spcAft>
            </a:pPr>
            <a:endParaRPr lang="en-US" sz="1350" dirty="0">
              <a:latin typeface="Calibri" panose="020F0502020204030204" pitchFamily="34" charset="0"/>
            </a:endParaRPr>
          </a:p>
        </p:txBody>
      </p:sp>
      <p:sp>
        <p:nvSpPr>
          <p:cNvPr id="9" name="Oval 8"/>
          <p:cNvSpPr/>
          <p:nvPr/>
        </p:nvSpPr>
        <p:spPr>
          <a:xfrm>
            <a:off x="8128724" y="2266189"/>
            <a:ext cx="569175" cy="1639037"/>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lIns="34290" rIns="34290" rtlCol="0" anchor="ctr">
            <a:noAutofit/>
          </a:bodyPr>
          <a:lstStyle/>
          <a:p>
            <a:pPr algn="ctr">
              <a:spcAft>
                <a:spcPts val="225"/>
              </a:spcAft>
            </a:pPr>
            <a:endParaRPr lang="en-US" sz="1350" dirty="0">
              <a:latin typeface="Calibri" panose="020F0502020204030204" pitchFamily="34" charset="0"/>
            </a:endParaRPr>
          </a:p>
        </p:txBody>
      </p:sp>
      <p:sp>
        <p:nvSpPr>
          <p:cNvPr id="12" name="Rectangle 11"/>
          <p:cNvSpPr/>
          <p:nvPr/>
        </p:nvSpPr>
        <p:spPr>
          <a:xfrm>
            <a:off x="784165" y="239327"/>
            <a:ext cx="7592143" cy="646331"/>
          </a:xfrm>
          <a:prstGeom prst="rect">
            <a:avLst/>
          </a:prstGeom>
        </p:spPr>
        <p:txBody>
          <a:bodyPr wrap="none">
            <a:spAutoFit/>
          </a:bodyPr>
          <a:lstStyle/>
          <a:p>
            <a:r>
              <a:rPr lang="en-US" altLang="en-US" sz="3600" dirty="0" smtClean="0">
                <a:solidFill>
                  <a:srgbClr val="0070C0"/>
                </a:solidFill>
                <a:latin typeface="Calibri" panose="020F0502020204030204" pitchFamily="34" charset="0"/>
                <a:ea typeface="+mj-ea"/>
                <a:cs typeface="+mj-cs"/>
              </a:rPr>
              <a:t>Omron Safety </a:t>
            </a:r>
            <a:r>
              <a:rPr lang="en-US" altLang="en-US" sz="3600" dirty="0">
                <a:solidFill>
                  <a:srgbClr val="0070C0"/>
                </a:solidFill>
                <a:latin typeface="Calibri" panose="020F0502020204030204" pitchFamily="34" charset="0"/>
                <a:ea typeface="+mj-ea"/>
                <a:cs typeface="+mj-cs"/>
              </a:rPr>
              <a:t>Light Curtains </a:t>
            </a:r>
            <a:r>
              <a:rPr lang="en-US" altLang="en-US" sz="3600" dirty="0" smtClean="0">
                <a:solidFill>
                  <a:srgbClr val="0070C0"/>
                </a:solidFill>
                <a:latin typeface="Calibri" panose="020F0502020204030204" pitchFamily="34" charset="0"/>
                <a:ea typeface="+mj-ea"/>
                <a:cs typeface="+mj-cs"/>
              </a:rPr>
              <a:t>Positioning</a:t>
            </a:r>
            <a:endParaRPr lang="en-US" sz="3600" dirty="0"/>
          </a:p>
        </p:txBody>
      </p:sp>
      <p:pic>
        <p:nvPicPr>
          <p:cNvPr id="25" name="Picture 2" descr="http://www.sti.com/imgp/G3SG-R.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999" r="23112"/>
          <a:stretch>
            <a:fillRect/>
          </a:stretch>
        </p:blipFill>
        <p:spPr bwMode="auto">
          <a:xfrm>
            <a:off x="3362849" y="4470650"/>
            <a:ext cx="515541" cy="11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5"/>
          <p:cNvSpPr txBox="1">
            <a:spLocks noChangeArrowheads="1"/>
          </p:cNvSpPr>
          <p:nvPr/>
        </p:nvSpPr>
        <p:spPr bwMode="auto">
          <a:xfrm>
            <a:off x="3863580" y="5386374"/>
            <a:ext cx="81945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4290" rIns="34290" anchor="ctr">
            <a:spAutoFit/>
          </a:bodyPr>
          <a:lstStyle>
            <a:lvl1pPr eaLnBrk="0" hangingPunct="0">
              <a:defRPr>
                <a:solidFill>
                  <a:schemeClr val="tx1"/>
                </a:solidFill>
                <a:latin typeface="Myriad Pro"/>
                <a:cs typeface="Arial" pitchFamily="34" charset="0"/>
              </a:defRPr>
            </a:lvl1pPr>
            <a:lvl2pPr marL="742950" indent="-285750" eaLnBrk="0" hangingPunct="0">
              <a:defRPr>
                <a:solidFill>
                  <a:schemeClr val="tx1"/>
                </a:solidFill>
                <a:latin typeface="Myriad Pro"/>
                <a:cs typeface="Arial" pitchFamily="34" charset="0"/>
              </a:defRPr>
            </a:lvl2pPr>
            <a:lvl3pPr marL="1143000" indent="-228600" eaLnBrk="0" hangingPunct="0">
              <a:defRPr>
                <a:solidFill>
                  <a:schemeClr val="tx1"/>
                </a:solidFill>
                <a:latin typeface="Myriad Pro"/>
                <a:cs typeface="Arial" pitchFamily="34" charset="0"/>
              </a:defRPr>
            </a:lvl3pPr>
            <a:lvl4pPr marL="1600200" indent="-228600" eaLnBrk="0" hangingPunct="0">
              <a:defRPr>
                <a:solidFill>
                  <a:schemeClr val="tx1"/>
                </a:solidFill>
                <a:latin typeface="Myriad Pro"/>
                <a:cs typeface="Arial" pitchFamily="34" charset="0"/>
              </a:defRPr>
            </a:lvl4pPr>
            <a:lvl5pPr marL="2057400" indent="-228600" eaLnBrk="0" hangingPunct="0">
              <a:defRPr>
                <a:solidFill>
                  <a:schemeClr val="tx1"/>
                </a:solidFill>
                <a:latin typeface="Myriad Pro"/>
                <a:cs typeface="Arial" pitchFamily="34" charset="0"/>
              </a:defRPr>
            </a:lvl5pPr>
            <a:lvl6pPr marL="2514600" indent="-228600" eaLnBrk="0" fontAlgn="base" hangingPunct="0">
              <a:spcBef>
                <a:spcPct val="0"/>
              </a:spcBef>
              <a:spcAft>
                <a:spcPct val="0"/>
              </a:spcAft>
              <a:defRPr>
                <a:solidFill>
                  <a:schemeClr val="tx1"/>
                </a:solidFill>
                <a:latin typeface="Myriad Pro"/>
                <a:cs typeface="Arial" pitchFamily="34" charset="0"/>
              </a:defRPr>
            </a:lvl6pPr>
            <a:lvl7pPr marL="2971800" indent="-228600" eaLnBrk="0" fontAlgn="base" hangingPunct="0">
              <a:spcBef>
                <a:spcPct val="0"/>
              </a:spcBef>
              <a:spcAft>
                <a:spcPct val="0"/>
              </a:spcAft>
              <a:defRPr>
                <a:solidFill>
                  <a:schemeClr val="tx1"/>
                </a:solidFill>
                <a:latin typeface="Myriad Pro"/>
                <a:cs typeface="Arial" pitchFamily="34" charset="0"/>
              </a:defRPr>
            </a:lvl7pPr>
            <a:lvl8pPr marL="3429000" indent="-228600" eaLnBrk="0" fontAlgn="base" hangingPunct="0">
              <a:spcBef>
                <a:spcPct val="0"/>
              </a:spcBef>
              <a:spcAft>
                <a:spcPct val="0"/>
              </a:spcAft>
              <a:defRPr>
                <a:solidFill>
                  <a:schemeClr val="tx1"/>
                </a:solidFill>
                <a:latin typeface="Myriad Pro"/>
                <a:cs typeface="Arial" pitchFamily="34" charset="0"/>
              </a:defRPr>
            </a:lvl8pPr>
            <a:lvl9pPr marL="3886200" indent="-228600" eaLnBrk="0" fontAlgn="base" hangingPunct="0">
              <a:spcBef>
                <a:spcPct val="0"/>
              </a:spcBef>
              <a:spcAft>
                <a:spcPct val="0"/>
              </a:spcAft>
              <a:defRPr>
                <a:solidFill>
                  <a:schemeClr val="tx1"/>
                </a:solidFill>
                <a:latin typeface="Myriad Pro"/>
                <a:cs typeface="Arial" pitchFamily="34" charset="0"/>
              </a:defRPr>
            </a:lvl9pPr>
          </a:lstStyle>
          <a:p>
            <a:pPr algn="ctr" eaLnBrk="1" hangingPunct="1">
              <a:spcAft>
                <a:spcPts val="225"/>
              </a:spcAft>
            </a:pPr>
            <a:r>
              <a:rPr lang="en-US" altLang="en-US" sz="1350" dirty="0" smtClean="0">
                <a:solidFill>
                  <a:srgbClr val="4D4D4D"/>
                </a:solidFill>
                <a:latin typeface="Myriad Pro Light"/>
              </a:rPr>
              <a:t>F3SG-RE</a:t>
            </a:r>
            <a:endParaRPr lang="en-US" altLang="en-US" sz="1350" dirty="0">
              <a:solidFill>
                <a:srgbClr val="4D4D4D"/>
              </a:solidFill>
              <a:latin typeface="Myriad Pro Light"/>
            </a:endParaRPr>
          </a:p>
        </p:txBody>
      </p:sp>
    </p:spTree>
    <p:custDataLst>
      <p:tags r:id="rId1"/>
    </p:custDataLst>
    <p:extLst>
      <p:ext uri="{BB962C8B-B14F-4D97-AF65-F5344CB8AC3E}">
        <p14:creationId xmlns:p14="http://schemas.microsoft.com/office/powerpoint/2010/main" val="3445196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44394"/>
                                        </p:tgtEl>
                                        <p:attrNameLst>
                                          <p:attrName>style.opacity</p:attrName>
                                        </p:attrNameLst>
                                      </p:cBhvr>
                                      <p:to>
                                        <p:strVal val="0.5"/>
                                      </p:to>
                                    </p:set>
                                    <p:animEffect filter="image" prLst="opacity: 0.5">
                                      <p:cBhvr rctx="IE">
                                        <p:cTn id="7" dur="indefinite"/>
                                        <p:tgtEl>
                                          <p:spTgt spid="144394"/>
                                        </p:tgtEl>
                                      </p:cBhvr>
                                    </p:animEffect>
                                  </p:childTnLst>
                                </p:cTn>
                              </p:par>
                              <p:par>
                                <p:cTn id="8" presetID="9" presetClass="emph" presetSubtype="0" nodeType="withEffect">
                                  <p:stCondLst>
                                    <p:cond delay="0"/>
                                  </p:stCondLst>
                                  <p:childTnLst>
                                    <p:set>
                                      <p:cBhvr rctx="PPT">
                                        <p:cTn id="9" dur="indefinite"/>
                                        <p:tgtEl>
                                          <p:spTgt spid="144393"/>
                                        </p:tgtEl>
                                        <p:attrNameLst>
                                          <p:attrName>style.opacity</p:attrName>
                                        </p:attrNameLst>
                                      </p:cBhvr>
                                      <p:to>
                                        <p:strVal val="0.5"/>
                                      </p:to>
                                    </p:set>
                                    <p:animEffect filter="image" prLst="opacity: 0.5">
                                      <p:cBhvr rctx="IE">
                                        <p:cTn id="10" dur="indefinite"/>
                                        <p:tgtEl>
                                          <p:spTgt spid="144393"/>
                                        </p:tgtEl>
                                      </p:cBhvr>
                                    </p:animEffect>
                                  </p:childTnLst>
                                </p:cTn>
                              </p:par>
                              <p:par>
                                <p:cTn id="11" presetID="9" presetClass="emph" presetSubtype="0" nodeType="withEffect">
                                  <p:stCondLst>
                                    <p:cond delay="0"/>
                                  </p:stCondLst>
                                  <p:childTnLst>
                                    <p:set>
                                      <p:cBhvr rctx="PPT">
                                        <p:cTn id="12" dur="indefinite"/>
                                        <p:tgtEl>
                                          <p:spTgt spid="144392"/>
                                        </p:tgtEl>
                                        <p:attrNameLst>
                                          <p:attrName>style.opacity</p:attrName>
                                        </p:attrNameLst>
                                      </p:cBhvr>
                                      <p:to>
                                        <p:strVal val="0.5"/>
                                      </p:to>
                                    </p:set>
                                    <p:animEffect filter="image" prLst="opacity: 0.5">
                                      <p:cBhvr rctx="IE">
                                        <p:cTn id="13" dur="indefinite"/>
                                        <p:tgtEl>
                                          <p:spTgt spid="144392"/>
                                        </p:tgtEl>
                                      </p:cBhvr>
                                    </p:animEffect>
                                  </p:childTnLst>
                                </p:cTn>
                              </p:par>
                              <p:par>
                                <p:cTn id="14" presetID="9" presetClass="emph" presetSubtype="0" nodeType="withEffect">
                                  <p:stCondLst>
                                    <p:cond delay="0"/>
                                  </p:stCondLst>
                                  <p:childTnLst>
                                    <p:set>
                                      <p:cBhvr rctx="PPT">
                                        <p:cTn id="15" dur="indefinite"/>
                                        <p:tgtEl>
                                          <p:spTgt spid="144395"/>
                                        </p:tgtEl>
                                        <p:attrNameLst>
                                          <p:attrName>style.opacity</p:attrName>
                                        </p:attrNameLst>
                                      </p:cBhvr>
                                      <p:to>
                                        <p:strVal val="0.5"/>
                                      </p:to>
                                    </p:set>
                                    <p:animEffect filter="image" prLst="opacity: 0.5">
                                      <p:cBhvr rctx="IE">
                                        <p:cTn id="16" dur="indefinite"/>
                                        <p:tgtEl>
                                          <p:spTgt spid="144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9144000" cy="576064"/>
          </a:xfrm>
        </p:spPr>
        <p:txBody>
          <a:bodyPr/>
          <a:lstStyle/>
          <a:p>
            <a:r>
              <a:rPr lang="en-US" dirty="0" smtClean="0"/>
              <a:t>What is the difference between F3SG-4SRA and SRB</a:t>
            </a:r>
            <a:endParaRPr lang="en-US" dirty="0"/>
          </a:p>
        </p:txBody>
      </p:sp>
      <p:sp>
        <p:nvSpPr>
          <p:cNvPr id="3" name="Content Placeholder 2"/>
          <p:cNvSpPr>
            <a:spLocks noGrp="1"/>
          </p:cNvSpPr>
          <p:nvPr>
            <p:ph idx="1"/>
          </p:nvPr>
        </p:nvSpPr>
        <p:spPr>
          <a:xfrm>
            <a:off x="990600" y="1524000"/>
            <a:ext cx="8075240" cy="4859464"/>
          </a:xfrm>
        </p:spPr>
        <p:txBody>
          <a:bodyPr/>
          <a:lstStyle/>
          <a:p>
            <a:pPr marL="342900" indent="-342900">
              <a:buFont typeface="Arial" panose="020B0604020202020204" pitchFamily="34" charset="0"/>
              <a:buChar char="•"/>
            </a:pPr>
            <a:r>
              <a:rPr lang="en-US" dirty="0"/>
              <a:t>F3SG-4SRA</a:t>
            </a:r>
          </a:p>
          <a:p>
            <a:pPr marL="804863" lvl="1" indent="-342900"/>
            <a:r>
              <a:rPr lang="en-US" dirty="0"/>
              <a:t>Area beam indicators (ABI)</a:t>
            </a:r>
          </a:p>
          <a:p>
            <a:pPr marL="804863" lvl="1" indent="-342900"/>
            <a:r>
              <a:rPr lang="en-US" dirty="0"/>
              <a:t>Vibration </a:t>
            </a:r>
            <a:r>
              <a:rPr lang="en-US" dirty="0" smtClean="0"/>
              <a:t>sensor</a:t>
            </a:r>
          </a:p>
          <a:p>
            <a:pPr marL="804863" lvl="1" indent="-342900"/>
            <a:endParaRPr lang="en-US" dirty="0"/>
          </a:p>
          <a:p>
            <a:pPr marL="342900" indent="-342900">
              <a:buFont typeface="Arial" panose="020B0604020202020204" pitchFamily="34" charset="0"/>
              <a:buChar char="•"/>
            </a:pPr>
            <a:r>
              <a:rPr lang="en-US" dirty="0"/>
              <a:t>F3SG-4SRB</a:t>
            </a:r>
          </a:p>
          <a:p>
            <a:pPr marL="804863" lvl="1" indent="-342900"/>
            <a:r>
              <a:rPr lang="en-US" dirty="0"/>
              <a:t>Is an advanced light curtain that offers all the features of the F3SG-4SRA except the two features </a:t>
            </a:r>
            <a:r>
              <a:rPr lang="en-US" dirty="0" smtClean="0"/>
              <a:t>above</a:t>
            </a:r>
          </a:p>
          <a:p>
            <a:endParaRPr lang="en-US" dirty="0" smtClean="0"/>
          </a:p>
        </p:txBody>
      </p:sp>
      <p:pic>
        <p:nvPicPr>
          <p:cNvPr id="4" name="Picture 3"/>
          <p:cNvPicPr>
            <a:picLocks noChangeAspect="1"/>
          </p:cNvPicPr>
          <p:nvPr/>
        </p:nvPicPr>
        <p:blipFill>
          <a:blip r:embed="rId2"/>
          <a:stretch>
            <a:fillRect/>
          </a:stretch>
        </p:blipFill>
        <p:spPr>
          <a:xfrm>
            <a:off x="8067675" y="1066800"/>
            <a:ext cx="3524250" cy="2466975"/>
          </a:xfrm>
          <a:prstGeom prst="rect">
            <a:avLst/>
          </a:prstGeom>
        </p:spPr>
      </p:pic>
    </p:spTree>
    <p:extLst>
      <p:ext uri="{BB962C8B-B14F-4D97-AF65-F5344CB8AC3E}">
        <p14:creationId xmlns:p14="http://schemas.microsoft.com/office/powerpoint/2010/main" val="10056202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Industries</a:t>
            </a:r>
            <a:endParaRPr lang="en-US" dirty="0"/>
          </a:p>
        </p:txBody>
      </p:sp>
    </p:spTree>
    <p:extLst>
      <p:ext uri="{BB962C8B-B14F-4D97-AF65-F5344CB8AC3E}">
        <p14:creationId xmlns:p14="http://schemas.microsoft.com/office/powerpoint/2010/main" val="18947914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Applications/Industries</a:t>
            </a:r>
            <a:endParaRPr lang="en-US" dirty="0"/>
          </a:p>
        </p:txBody>
      </p:sp>
      <p:sp>
        <p:nvSpPr>
          <p:cNvPr id="3" name="Content Placeholder 2"/>
          <p:cNvSpPr>
            <a:spLocks noGrp="1"/>
          </p:cNvSpPr>
          <p:nvPr>
            <p:ph idx="1"/>
          </p:nvPr>
        </p:nvSpPr>
        <p:spPr>
          <a:xfrm>
            <a:off x="609600" y="838200"/>
            <a:ext cx="8305800" cy="5443728"/>
          </a:xfrm>
        </p:spPr>
        <p:txBody>
          <a:bodyPr>
            <a:normAutofit/>
          </a:bodyPr>
          <a:lstStyle/>
          <a:p>
            <a:pPr marL="257175" indent="-257175">
              <a:buFont typeface="Arial" panose="020B0604020202020204" pitchFamily="34" charset="0"/>
              <a:buChar char="•"/>
            </a:pPr>
            <a:r>
              <a:rPr lang="en-US" dirty="0" smtClean="0"/>
              <a:t>Applications</a:t>
            </a:r>
            <a:endParaRPr lang="en-US" dirty="0"/>
          </a:p>
          <a:p>
            <a:pPr marL="719138" lvl="1" indent="-257175"/>
            <a:r>
              <a:rPr lang="en-US" dirty="0" smtClean="0"/>
              <a:t>Automotive</a:t>
            </a:r>
            <a:endParaRPr lang="en-US" dirty="0"/>
          </a:p>
          <a:p>
            <a:pPr marL="1173163" lvl="2" indent="-257175"/>
            <a:r>
              <a:rPr lang="en-US" dirty="0" smtClean="0"/>
              <a:t>Robotic welding cells, Robotic Assembly cells,  Assembly line guarding</a:t>
            </a:r>
            <a:endParaRPr lang="en-US" dirty="0"/>
          </a:p>
          <a:p>
            <a:pPr marL="804863" lvl="1" indent="-342900"/>
            <a:r>
              <a:rPr lang="en-US" dirty="0" smtClean="0"/>
              <a:t>F&amp;C</a:t>
            </a:r>
            <a:endParaRPr lang="en-US" dirty="0"/>
          </a:p>
          <a:p>
            <a:pPr marL="1258888" lvl="2" indent="-342900"/>
            <a:r>
              <a:rPr lang="en-US" dirty="0" smtClean="0"/>
              <a:t>Conveyors, Packaging Machines, Processing Machines</a:t>
            </a:r>
            <a:endParaRPr lang="en-US" dirty="0">
              <a:cs typeface="Calibri" panose="020F0502020204030204" pitchFamily="34" charset="0"/>
            </a:endParaRPr>
          </a:p>
          <a:p>
            <a:pPr marL="257175" indent="-257175">
              <a:buFont typeface="Arial" panose="020B0604020202020204" pitchFamily="34" charset="0"/>
              <a:buChar char="•"/>
            </a:pPr>
            <a:endParaRPr lang="en-US" dirty="0" smtClean="0"/>
          </a:p>
          <a:p>
            <a:pPr marL="257175"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smtClean="0"/>
              <a:t>Food and Commodities Applications</a:t>
            </a:r>
          </a:p>
          <a:p>
            <a:pPr marL="719138" lvl="1" indent="-257175"/>
            <a:r>
              <a:rPr lang="en-US" dirty="0" smtClean="0"/>
              <a:t>IP69K </a:t>
            </a:r>
            <a:r>
              <a:rPr lang="en-US" dirty="0"/>
              <a:t>rating for meat &amp; poultry </a:t>
            </a:r>
            <a:r>
              <a:rPr lang="en-US" dirty="0" smtClean="0"/>
              <a:t>customers</a:t>
            </a:r>
          </a:p>
          <a:p>
            <a:pPr marL="804863" lvl="1" indent="-342900"/>
            <a:r>
              <a:rPr lang="en-US" dirty="0" smtClean="0"/>
              <a:t>Enhanced </a:t>
            </a:r>
            <a:r>
              <a:rPr lang="en-US" dirty="0"/>
              <a:t>temperature range; -30</a:t>
            </a:r>
            <a:r>
              <a:rPr lang="en-US" dirty="0">
                <a:latin typeface="Times New Roman" panose="02020603050405020304" pitchFamily="18" charset="0"/>
                <a:cs typeface="Times New Roman" panose="02020603050405020304" pitchFamily="18" charset="0"/>
              </a:rPr>
              <a:t>°</a:t>
            </a:r>
            <a:r>
              <a:rPr lang="en-US" dirty="0">
                <a:cs typeface="Calibri" panose="020F0502020204030204" pitchFamily="34" charset="0"/>
              </a:rPr>
              <a:t>C </a:t>
            </a:r>
            <a:r>
              <a:rPr lang="en-US" dirty="0"/>
              <a:t>to 55</a:t>
            </a:r>
            <a:r>
              <a:rPr lang="en-US" dirty="0">
                <a:latin typeface="Times New Roman" panose="02020603050405020304" pitchFamily="18" charset="0"/>
                <a:cs typeface="Times New Roman" panose="02020603050405020304" pitchFamily="18" charset="0"/>
              </a:rPr>
              <a:t>°</a:t>
            </a:r>
            <a:r>
              <a:rPr lang="en-US" dirty="0">
                <a:cs typeface="Calibri" panose="020F0502020204030204" pitchFamily="34" charset="0"/>
              </a:rPr>
              <a:t>C for refrigerated food applications</a:t>
            </a:r>
          </a:p>
          <a:p>
            <a:endParaRPr lang="en-US" dirty="0"/>
          </a:p>
        </p:txBody>
      </p:sp>
      <p:pic>
        <p:nvPicPr>
          <p:cNvPr id="4" name="Picture 3"/>
          <p:cNvPicPr>
            <a:picLocks noChangeAspect="1"/>
          </p:cNvPicPr>
          <p:nvPr/>
        </p:nvPicPr>
        <p:blipFill>
          <a:blip r:embed="rId3"/>
          <a:stretch>
            <a:fillRect/>
          </a:stretch>
        </p:blipFill>
        <p:spPr>
          <a:xfrm>
            <a:off x="9753600" y="2971800"/>
            <a:ext cx="2438400" cy="2650118"/>
          </a:xfrm>
          <a:prstGeom prst="rect">
            <a:avLst/>
          </a:prstGeom>
        </p:spPr>
      </p:pic>
      <p:pic>
        <p:nvPicPr>
          <p:cNvPr id="5" name="Picture 4"/>
          <p:cNvPicPr>
            <a:picLocks noChangeAspect="1"/>
          </p:cNvPicPr>
          <p:nvPr/>
        </p:nvPicPr>
        <p:blipFill>
          <a:blip r:embed="rId4"/>
          <a:stretch>
            <a:fillRect/>
          </a:stretch>
        </p:blipFill>
        <p:spPr>
          <a:xfrm>
            <a:off x="9067800" y="116632"/>
            <a:ext cx="2514600" cy="2700043"/>
          </a:xfrm>
          <a:prstGeom prst="rect">
            <a:avLst/>
          </a:prstGeom>
        </p:spPr>
      </p:pic>
    </p:spTree>
    <p:extLst>
      <p:ext uri="{BB962C8B-B14F-4D97-AF65-F5344CB8AC3E}">
        <p14:creationId xmlns:p14="http://schemas.microsoft.com/office/powerpoint/2010/main" val="26747553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Bundling with other Omron products</a:t>
            </a:r>
            <a:endParaRPr lang="en-US" dirty="0"/>
          </a:p>
        </p:txBody>
      </p:sp>
      <p:sp>
        <p:nvSpPr>
          <p:cNvPr id="3" name="Content Placeholder 2"/>
          <p:cNvSpPr>
            <a:spLocks noGrp="1"/>
          </p:cNvSpPr>
          <p:nvPr>
            <p:ph idx="1"/>
          </p:nvPr>
        </p:nvSpPr>
        <p:spPr>
          <a:xfrm>
            <a:off x="990600" y="1371600"/>
            <a:ext cx="6248400" cy="5212080"/>
          </a:xfrm>
        </p:spPr>
        <p:txBody>
          <a:bodyPr>
            <a:normAutofit/>
          </a:bodyPr>
          <a:lstStyle/>
          <a:p>
            <a:pPr marL="342900" indent="-342900">
              <a:buFont typeface="Arial" panose="020B0604020202020204" pitchFamily="34" charset="0"/>
              <a:buChar char="•"/>
            </a:pPr>
            <a:r>
              <a:rPr lang="en-US" dirty="0" smtClean="0"/>
              <a:t>S8VK Power Supplies</a:t>
            </a:r>
          </a:p>
          <a:p>
            <a:pPr marL="342900" indent="-342900">
              <a:buFont typeface="Arial" panose="020B0604020202020204" pitchFamily="34" charset="0"/>
              <a:buChar char="•"/>
            </a:pPr>
            <a:r>
              <a:rPr lang="en-US" dirty="0" smtClean="0"/>
              <a:t>E3Z-T/R_ _ _ Photoelectric sensors for muting</a:t>
            </a:r>
          </a:p>
          <a:p>
            <a:pPr marL="342900" indent="-342900">
              <a:buFont typeface="Arial" panose="020B0604020202020204" pitchFamily="34" charset="0"/>
              <a:buChar char="•"/>
            </a:pPr>
            <a:r>
              <a:rPr lang="en-US" dirty="0" smtClean="0"/>
              <a:t>XS5W-D421-_ _ _ _ _ Cables for connecting E3Z-T/R</a:t>
            </a:r>
          </a:p>
          <a:p>
            <a:pPr marL="342900" indent="-342900">
              <a:buFont typeface="Arial" panose="020B0604020202020204" pitchFamily="34" charset="0"/>
              <a:buChar char="•"/>
            </a:pPr>
            <a:r>
              <a:rPr lang="en-US" dirty="0" smtClean="0"/>
              <a:t>G7SA/G9SE – Safety Relays</a:t>
            </a:r>
          </a:p>
          <a:p>
            <a:pPr marL="342900" indent="-342900">
              <a:buFont typeface="Arial" panose="020B0604020202020204" pitchFamily="34" charset="0"/>
              <a:buChar char="•"/>
            </a:pPr>
            <a:r>
              <a:rPr lang="en-US" dirty="0" smtClean="0"/>
              <a:t>NX-ILM400/GX_ _ I/O Link modules</a:t>
            </a:r>
          </a:p>
          <a:p>
            <a:pPr marL="342900" indent="-342900">
              <a:buFont typeface="Arial" panose="020B0604020202020204" pitchFamily="34" charset="0"/>
              <a:buChar char="•"/>
            </a:pPr>
            <a:r>
              <a:rPr lang="en-US" dirty="0" smtClean="0"/>
              <a:t>A16/A22 Pushbuttons</a:t>
            </a:r>
          </a:p>
          <a:p>
            <a:pPr marL="342900" indent="-342900">
              <a:buFont typeface="Arial" panose="020B0604020202020204" pitchFamily="34" charset="0"/>
              <a:buChar char="•"/>
            </a:pPr>
            <a:r>
              <a:rPr lang="en-US" dirty="0" smtClean="0"/>
              <a:t>M22 Indicators</a:t>
            </a:r>
          </a:p>
          <a:p>
            <a:pPr marL="342900" indent="-342900">
              <a:buFont typeface="Arial" panose="020B0604020202020204" pitchFamily="34" charset="0"/>
              <a:buChar char="•"/>
            </a:pPr>
            <a:r>
              <a:rPr lang="en-US" dirty="0" smtClean="0"/>
              <a:t>GX-ILM08C - IAG Status Screen that reads I/O Link data sets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p:txBody>
      </p:sp>
      <p:pic>
        <p:nvPicPr>
          <p:cNvPr id="4" name="Picture 3"/>
          <p:cNvPicPr>
            <a:picLocks noChangeAspect="1"/>
          </p:cNvPicPr>
          <p:nvPr/>
        </p:nvPicPr>
        <p:blipFill>
          <a:blip r:embed="rId3"/>
          <a:stretch>
            <a:fillRect/>
          </a:stretch>
        </p:blipFill>
        <p:spPr>
          <a:xfrm>
            <a:off x="9677400" y="228600"/>
            <a:ext cx="1733550" cy="1733550"/>
          </a:xfrm>
          <a:prstGeom prst="rect">
            <a:avLst/>
          </a:prstGeom>
        </p:spPr>
      </p:pic>
      <p:pic>
        <p:nvPicPr>
          <p:cNvPr id="5" name="Picture 4"/>
          <p:cNvPicPr>
            <a:picLocks noChangeAspect="1"/>
          </p:cNvPicPr>
          <p:nvPr/>
        </p:nvPicPr>
        <p:blipFill>
          <a:blip r:embed="rId4"/>
          <a:stretch>
            <a:fillRect/>
          </a:stretch>
        </p:blipFill>
        <p:spPr>
          <a:xfrm>
            <a:off x="9572625" y="2362200"/>
            <a:ext cx="1943100" cy="1835150"/>
          </a:xfrm>
          <a:prstGeom prst="rect">
            <a:avLst/>
          </a:prstGeom>
        </p:spPr>
      </p:pic>
      <p:pic>
        <p:nvPicPr>
          <p:cNvPr id="6" name="Picture 5"/>
          <p:cNvPicPr>
            <a:picLocks noChangeAspect="1"/>
          </p:cNvPicPr>
          <p:nvPr/>
        </p:nvPicPr>
        <p:blipFill>
          <a:blip r:embed="rId5"/>
          <a:stretch>
            <a:fillRect/>
          </a:stretch>
        </p:blipFill>
        <p:spPr>
          <a:xfrm>
            <a:off x="9944100" y="4413827"/>
            <a:ext cx="1200150" cy="1200150"/>
          </a:xfrm>
          <a:prstGeom prst="rect">
            <a:avLst/>
          </a:prstGeom>
        </p:spPr>
      </p:pic>
      <p:cxnSp>
        <p:nvCxnSpPr>
          <p:cNvPr id="8" name="Straight Arrow Connector 7"/>
          <p:cNvCxnSpPr/>
          <p:nvPr/>
        </p:nvCxnSpPr>
        <p:spPr>
          <a:xfrm flipV="1">
            <a:off x="4114800" y="1095375"/>
            <a:ext cx="5829300" cy="5048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5" idx="1"/>
          </p:cNvCxnSpPr>
          <p:nvPr/>
        </p:nvCxnSpPr>
        <p:spPr>
          <a:xfrm>
            <a:off x="4800600" y="3276600"/>
            <a:ext cx="4772025" cy="31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7400" y="3810000"/>
            <a:ext cx="4267200" cy="1219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010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F3SG-SRB IP69K</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3353515" y="960962"/>
            <a:ext cx="6171485" cy="5286704"/>
          </a:xfrm>
        </p:spPr>
        <p:txBody>
          <a:bodyPr>
            <a:normAutofit/>
          </a:bodyPr>
          <a:lstStyle/>
          <a:p>
            <a:r>
              <a:rPr lang="en-US" dirty="0" smtClean="0"/>
              <a:t>F3SG-SRB with IP69K enclosure now available</a:t>
            </a:r>
          </a:p>
          <a:p>
            <a:pPr marL="342900" indent="-342900">
              <a:buFont typeface="Arial" panose="020B0604020202020204" pitchFamily="34" charset="0"/>
              <a:buChar char="•"/>
            </a:pPr>
            <a:r>
              <a:rPr lang="en-US" dirty="0" smtClean="0"/>
              <a:t>14mm and 25mm resolution available</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15m pre-wired cable attached to the end</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Blue LED alignment at top and bottom of light curtains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smtClean="0"/>
              <a:t>Protection range advantage!</a:t>
            </a:r>
          </a:p>
          <a:p>
            <a:pPr marL="804724" lvl="1" indent="-342900"/>
            <a:r>
              <a:rPr lang="en-US" dirty="0" smtClean="0"/>
              <a:t>14mm – 8m/12m (Min/</a:t>
            </a:r>
            <a:r>
              <a:rPr lang="en-US" dirty="0" err="1" smtClean="0"/>
              <a:t>Typ</a:t>
            </a:r>
            <a:r>
              <a:rPr lang="en-US" dirty="0" smtClean="0"/>
              <a:t>)</a:t>
            </a:r>
          </a:p>
          <a:p>
            <a:pPr marL="804724" lvl="1" indent="-342900"/>
            <a:r>
              <a:rPr lang="en-US" dirty="0" smtClean="0"/>
              <a:t>25mm – 16m/24m (Min/</a:t>
            </a:r>
            <a:r>
              <a:rPr lang="en-US" dirty="0" err="1" smtClean="0"/>
              <a:t>Typ</a:t>
            </a:r>
            <a:r>
              <a:rPr lang="en-US" dirty="0" smtClean="0"/>
              <a:t>)</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114" y="547307"/>
            <a:ext cx="2473902" cy="4939093"/>
          </a:xfrm>
          <a:prstGeom prst="rect">
            <a:avLst/>
          </a:prstGeom>
        </p:spPr>
      </p:pic>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410" b="7410"/>
          <a:stretch>
            <a:fillRect/>
          </a:stretch>
        </p:blipFill>
        <p:spPr/>
      </p:pic>
      <p:pic>
        <p:nvPicPr>
          <p:cNvPr id="7" name="Picture Placeholder 6"/>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900" r="12900"/>
          <a:stretch>
            <a:fillRect/>
          </a:stretch>
        </p:blipFill>
        <p:spPr/>
      </p:pic>
    </p:spTree>
    <p:extLst>
      <p:ext uri="{BB962C8B-B14F-4D97-AF65-F5344CB8AC3E}">
        <p14:creationId xmlns:p14="http://schemas.microsoft.com/office/powerpoint/2010/main" val="1388074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F3SG-SR/PG Safety Light Curtains</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3353515" y="960962"/>
            <a:ext cx="6575477" cy="5286704"/>
          </a:xfrm>
        </p:spPr>
        <p:txBody>
          <a:bodyPr/>
          <a:lstStyle/>
          <a:p>
            <a:r>
              <a:rPr lang="en-US" dirty="0" smtClean="0"/>
              <a:t>F3SG-SR/PG </a:t>
            </a:r>
            <a:r>
              <a:rPr lang="en-US" dirty="0"/>
              <a:t>is the latest and most advanced safety light curtain designed to:</a:t>
            </a:r>
          </a:p>
          <a:p>
            <a:pPr marL="804863" lvl="1" indent="-342900"/>
            <a:r>
              <a:rPr lang="en-US" dirty="0"/>
              <a:t>Reduce installation and configuration </a:t>
            </a:r>
            <a:r>
              <a:rPr lang="en-US" dirty="0" smtClean="0"/>
              <a:t>time</a:t>
            </a:r>
          </a:p>
          <a:p>
            <a:pPr marL="804863" lvl="1" indent="-342900"/>
            <a:r>
              <a:rPr lang="en-US" dirty="0" smtClean="0"/>
              <a:t>Give </a:t>
            </a:r>
            <a:r>
              <a:rPr lang="en-US" dirty="0"/>
              <a:t>customers ultimate flexibility in their machine safety </a:t>
            </a:r>
            <a:r>
              <a:rPr lang="en-US" dirty="0" smtClean="0"/>
              <a:t>designs</a:t>
            </a:r>
            <a:endParaRPr lang="en-US" dirty="0"/>
          </a:p>
          <a:p>
            <a:pPr marL="804863" lvl="1" indent="-342900"/>
            <a:r>
              <a:rPr lang="en-US" dirty="0" smtClean="0"/>
              <a:t>Maximize </a:t>
            </a:r>
            <a:r>
              <a:rPr lang="en-US" dirty="0"/>
              <a:t>machine uptime with enhanced diagnostic </a:t>
            </a:r>
            <a:r>
              <a:rPr lang="en-US" dirty="0" smtClean="0"/>
              <a:t>features</a:t>
            </a:r>
          </a:p>
        </p:txBody>
      </p:sp>
      <p:pic>
        <p:nvPicPr>
          <p:cNvPr id="4" name="Picture 3"/>
          <p:cNvPicPr>
            <a:picLocks noChangeAspect="1"/>
          </p:cNvPicPr>
          <p:nvPr/>
        </p:nvPicPr>
        <p:blipFill>
          <a:blip r:embed="rId2"/>
          <a:stretch>
            <a:fillRect/>
          </a:stretch>
        </p:blipFill>
        <p:spPr>
          <a:xfrm>
            <a:off x="9753600" y="596088"/>
            <a:ext cx="3578662" cy="5480779"/>
          </a:xfrm>
          <a:prstGeom prst="rect">
            <a:avLst/>
          </a:prstGeom>
        </p:spPr>
      </p:pic>
      <p:pic>
        <p:nvPicPr>
          <p:cNvPr id="9" name="Picture Placeholder 8"/>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858" t="-152" r="44508" b="152"/>
          <a:stretch/>
        </p:blipFill>
        <p:spPr/>
      </p:pic>
      <p:pic>
        <p:nvPicPr>
          <p:cNvPr id="11" name="Picture Placeholder 10"/>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8665" t="307" r="28839" b="-307"/>
          <a:stretch/>
        </p:blipFill>
        <p:spPr/>
      </p:pic>
    </p:spTree>
    <p:extLst>
      <p:ext uri="{BB962C8B-B14F-4D97-AF65-F5344CB8AC3E}">
        <p14:creationId xmlns:p14="http://schemas.microsoft.com/office/powerpoint/2010/main" val="6915015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Applications – Primary Processing</a:t>
            </a:r>
            <a:endParaRPr lang="en-US" dirty="0"/>
          </a:p>
        </p:txBody>
      </p:sp>
      <p:sp>
        <p:nvSpPr>
          <p:cNvPr id="3" name="Content Placeholder 2"/>
          <p:cNvSpPr>
            <a:spLocks noGrp="1"/>
          </p:cNvSpPr>
          <p:nvPr>
            <p:ph idx="1"/>
          </p:nvPr>
        </p:nvSpPr>
        <p:spPr>
          <a:xfrm>
            <a:off x="609600" y="838200"/>
            <a:ext cx="7239000" cy="5443728"/>
          </a:xfrm>
        </p:spPr>
        <p:txBody>
          <a:bodyPr>
            <a:normAutofit/>
          </a:bodyPr>
          <a:lstStyle/>
          <a:p>
            <a:r>
              <a:rPr lang="en-US" sz="2000" dirty="0" smtClean="0"/>
              <a:t>Anything </a:t>
            </a:r>
            <a:r>
              <a:rPr lang="en-US" sz="2000" dirty="0"/>
              <a:t>that can growth bacteria - meat, poultry, seafood, eggs, milk, yogurt, raw bread, raw cookie dough, ice cream, pharmaceuticals, iced tea, beer, fresh vegetables, fresh fruit, etc</a:t>
            </a:r>
            <a:r>
              <a:rPr lang="en-US" sz="2000" dirty="0" smtClean="0"/>
              <a:t>.  Example machines are:</a:t>
            </a:r>
            <a:endParaRPr lang="en-US" dirty="0" smtClean="0"/>
          </a:p>
          <a:p>
            <a:pPr marL="689372" lvl="1" indent="-342900"/>
            <a:r>
              <a:rPr lang="en-US" dirty="0" smtClean="0"/>
              <a:t>Food processing machinery</a:t>
            </a:r>
          </a:p>
          <a:p>
            <a:pPr marL="689372" lvl="1" indent="-342900"/>
            <a:r>
              <a:rPr lang="en-US" dirty="0" smtClean="0"/>
              <a:t>Fresh produce machinery</a:t>
            </a:r>
          </a:p>
          <a:p>
            <a:pPr marL="689372" lvl="1" indent="-342900"/>
            <a:r>
              <a:rPr lang="en-US" dirty="0" smtClean="0"/>
              <a:t>Dairy processing machinery</a:t>
            </a:r>
          </a:p>
          <a:p>
            <a:pPr marL="689372" lvl="1" indent="-342900"/>
            <a:r>
              <a:rPr lang="en-US" dirty="0" smtClean="0"/>
              <a:t>Pharmaceutical machinery</a:t>
            </a:r>
          </a:p>
          <a:p>
            <a:pPr marL="689372" lvl="1" indent="-342900"/>
            <a:r>
              <a:rPr lang="en-US" dirty="0" smtClean="0"/>
              <a:t>Chemical processing equipment</a:t>
            </a:r>
          </a:p>
          <a:p>
            <a:pPr marL="689372" lvl="1" indent="-342900"/>
            <a:r>
              <a:rPr lang="en-US" dirty="0" smtClean="0"/>
              <a:t>Outdoor equipment</a:t>
            </a:r>
          </a:p>
          <a:p>
            <a:pPr marL="689372" lvl="1" indent="-342900"/>
            <a:r>
              <a:rPr lang="en-US" dirty="0" smtClean="0"/>
              <a:t>Medical Applications</a:t>
            </a:r>
          </a:p>
        </p:txBody>
      </p:sp>
      <p:pic>
        <p:nvPicPr>
          <p:cNvPr id="4" name="Picture 3"/>
          <p:cNvPicPr>
            <a:picLocks noChangeAspect="1"/>
          </p:cNvPicPr>
          <p:nvPr/>
        </p:nvPicPr>
        <p:blipFill>
          <a:blip r:embed="rId3"/>
          <a:stretch>
            <a:fillRect/>
          </a:stretch>
        </p:blipFill>
        <p:spPr>
          <a:xfrm>
            <a:off x="8153400" y="697776"/>
            <a:ext cx="3600450" cy="5400675"/>
          </a:xfrm>
          <a:prstGeom prst="rect">
            <a:avLst/>
          </a:prstGeom>
        </p:spPr>
      </p:pic>
    </p:spTree>
    <p:extLst>
      <p:ext uri="{BB962C8B-B14F-4D97-AF65-F5344CB8AC3E}">
        <p14:creationId xmlns:p14="http://schemas.microsoft.com/office/powerpoint/2010/main" val="10386355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35">
            <a:extLst>
              <a:ext uri="{FF2B5EF4-FFF2-40B4-BE49-F238E27FC236}">
                <a16:creationId xmlns:a16="http://schemas.microsoft.com/office/drawing/2014/main" id="{2DF7E2CF-9C24-421C-8282-9B406DBBA3EC}"/>
              </a:ext>
            </a:extLst>
          </p:cNvPr>
          <p:cNvSpPr txBox="1"/>
          <p:nvPr/>
        </p:nvSpPr>
        <p:spPr>
          <a:xfrm>
            <a:off x="8098996" y="931909"/>
            <a:ext cx="1106986" cy="223362"/>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smtClean="0">
                <a:solidFill>
                  <a:srgbClr val="000000"/>
                </a:solidFill>
                <a:latin typeface="Calibri" panose="020F0502020204030204" pitchFamily="34" charset="0"/>
                <a:ea typeface="Meiryo UI"/>
                <a:cs typeface="Calibri" panose="020F0502020204030204" pitchFamily="34" charset="0"/>
              </a:rPr>
              <a:t>F39-STXXXX</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pic>
        <p:nvPicPr>
          <p:cNvPr id="40" name="図 39">
            <a:extLst>
              <a:ext uri="{FF2B5EF4-FFF2-40B4-BE49-F238E27FC236}">
                <a16:creationId xmlns:a16="http://schemas.microsoft.com/office/drawing/2014/main" id="{3CE3EE52-D509-47A7-B227-AD6879C781FE}"/>
              </a:ext>
            </a:extLst>
          </p:cNvPr>
          <p:cNvPicPr/>
          <p:nvPr/>
        </p:nvPicPr>
        <p:blipFill>
          <a:blip r:embed="rId3"/>
          <a:stretch>
            <a:fillRect/>
          </a:stretch>
        </p:blipFill>
        <p:spPr>
          <a:xfrm>
            <a:off x="5580866" y="1306367"/>
            <a:ext cx="2507970" cy="1940329"/>
          </a:xfrm>
          <a:prstGeom prst="rect">
            <a:avLst/>
          </a:prstGeom>
        </p:spPr>
      </p:pic>
      <p:sp>
        <p:nvSpPr>
          <p:cNvPr id="52" name="テキスト ボックス 51">
            <a:extLst>
              <a:ext uri="{FF2B5EF4-FFF2-40B4-BE49-F238E27FC236}">
                <a16:creationId xmlns:a16="http://schemas.microsoft.com/office/drawing/2014/main" id="{076545C5-3079-43E1-80AD-836A86074D32}"/>
              </a:ext>
            </a:extLst>
          </p:cNvPr>
          <p:cNvSpPr txBox="1"/>
          <p:nvPr/>
        </p:nvSpPr>
        <p:spPr>
          <a:xfrm>
            <a:off x="4525867" y="3270196"/>
            <a:ext cx="3205826" cy="4379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ja-JP" altLang="en-US" sz="1400" dirty="0">
                <a:solidFill>
                  <a:srgbClr val="000000"/>
                </a:solidFill>
                <a:latin typeface="Calibri" panose="020F0502020204030204" pitchFamily="34" charset="0"/>
                <a:cs typeface="Calibri" panose="020F0502020204030204" pitchFamily="34" charset="0"/>
              </a:rPr>
              <a:t>By providing three T-slots for mounti</a:t>
            </a:r>
            <a:r>
              <a:rPr lang="ja-JP" altLang="en-US" sz="1400" dirty="0" smtClean="0">
                <a:solidFill>
                  <a:srgbClr val="000000"/>
                </a:solidFill>
                <a:latin typeface="Calibri" panose="020F0502020204030204" pitchFamily="34" charset="0"/>
                <a:cs typeface="Calibri" panose="020F0502020204030204" pitchFamily="34" charset="0"/>
              </a:rPr>
              <a:t>n</a:t>
            </a:r>
            <a:r>
              <a:rPr lang="en-US" altLang="ja-JP" sz="1400" dirty="0" smtClean="0">
                <a:solidFill>
                  <a:srgbClr val="000000"/>
                </a:solidFill>
                <a:latin typeface="Calibri" panose="020F0502020204030204" pitchFamily="34" charset="0"/>
                <a:cs typeface="Calibri" panose="020F0502020204030204" pitchFamily="34" charset="0"/>
              </a:rPr>
              <a:t>g, multiple options are available.</a:t>
            </a:r>
            <a:endParaRPr lang="en-US" altLang="ja-JP" sz="1400" dirty="0">
              <a:solidFill>
                <a:srgbClr val="000000"/>
              </a:solidFill>
              <a:latin typeface="Calibri" panose="020F0502020204030204" pitchFamily="34" charset="0"/>
              <a:cs typeface="Calibri" panose="020F0502020204030204" pitchFamily="34" charset="0"/>
            </a:endParaRPr>
          </a:p>
        </p:txBody>
      </p:sp>
      <p:cxnSp>
        <p:nvCxnSpPr>
          <p:cNvPr id="54" name="直線矢印コネクタ 53">
            <a:extLst>
              <a:ext uri="{FF2B5EF4-FFF2-40B4-BE49-F238E27FC236}">
                <a16:creationId xmlns:a16="http://schemas.microsoft.com/office/drawing/2014/main" id="{40EA3A57-3C3B-41B0-8847-769F4714C63D}"/>
              </a:ext>
            </a:extLst>
          </p:cNvPr>
          <p:cNvCxnSpPr>
            <a:cxnSpLocks/>
            <a:stCxn id="52" idx="0"/>
          </p:cNvCxnSpPr>
          <p:nvPr/>
        </p:nvCxnSpPr>
        <p:spPr bwMode="auto">
          <a:xfrm flipV="1">
            <a:off x="6128781" y="2921032"/>
            <a:ext cx="455985" cy="349164"/>
          </a:xfrm>
          <a:prstGeom prst="straightConnector1">
            <a:avLst/>
          </a:prstGeom>
          <a:ln>
            <a:solidFill>
              <a:srgbClr val="0070C0"/>
            </a:solidFill>
            <a:tailEnd type="triangle"/>
          </a:ln>
          <a:extLst/>
        </p:spPr>
        <p:style>
          <a:lnRef idx="1">
            <a:schemeClr val="dk1"/>
          </a:lnRef>
          <a:fillRef idx="0">
            <a:schemeClr val="dk1"/>
          </a:fillRef>
          <a:effectRef idx="0">
            <a:schemeClr val="dk1"/>
          </a:effectRef>
          <a:fontRef idx="minor">
            <a:schemeClr val="tx1"/>
          </a:fontRef>
        </p:style>
      </p:cxnSp>
      <p:cxnSp>
        <p:nvCxnSpPr>
          <p:cNvPr id="55" name="直線矢印コネクタ 54">
            <a:extLst>
              <a:ext uri="{FF2B5EF4-FFF2-40B4-BE49-F238E27FC236}">
                <a16:creationId xmlns:a16="http://schemas.microsoft.com/office/drawing/2014/main" id="{3A0796D9-7DCA-4099-A553-DD95FCC5D9B8}"/>
              </a:ext>
            </a:extLst>
          </p:cNvPr>
          <p:cNvCxnSpPr>
            <a:cxnSpLocks/>
            <a:stCxn id="52" idx="0"/>
          </p:cNvCxnSpPr>
          <p:nvPr/>
        </p:nvCxnSpPr>
        <p:spPr bwMode="auto">
          <a:xfrm flipV="1">
            <a:off x="6128781" y="2876526"/>
            <a:ext cx="964369" cy="393670"/>
          </a:xfrm>
          <a:prstGeom prst="straightConnector1">
            <a:avLst/>
          </a:prstGeom>
          <a:ln>
            <a:solidFill>
              <a:srgbClr val="0070C0"/>
            </a:solidFill>
            <a:tailEnd type="triangle"/>
          </a:ln>
          <a:extLst/>
        </p:spPr>
        <p:style>
          <a:lnRef idx="1">
            <a:schemeClr val="dk1"/>
          </a:lnRef>
          <a:fillRef idx="0">
            <a:schemeClr val="dk1"/>
          </a:fillRef>
          <a:effectRef idx="0">
            <a:schemeClr val="dk1"/>
          </a:effectRef>
          <a:fontRef idx="minor">
            <a:schemeClr val="tx1"/>
          </a:fontRef>
        </p:style>
      </p:cxnSp>
      <p:cxnSp>
        <p:nvCxnSpPr>
          <p:cNvPr id="56" name="直線矢印コネクタ 55">
            <a:extLst>
              <a:ext uri="{FF2B5EF4-FFF2-40B4-BE49-F238E27FC236}">
                <a16:creationId xmlns:a16="http://schemas.microsoft.com/office/drawing/2014/main" id="{DF23EC77-2657-4CA5-9A5F-41CF3D338753}"/>
              </a:ext>
            </a:extLst>
          </p:cNvPr>
          <p:cNvCxnSpPr>
            <a:cxnSpLocks/>
            <a:stCxn id="52" idx="0"/>
          </p:cNvCxnSpPr>
          <p:nvPr/>
        </p:nvCxnSpPr>
        <p:spPr bwMode="auto">
          <a:xfrm flipV="1">
            <a:off x="6128781" y="2912888"/>
            <a:ext cx="1393297" cy="357308"/>
          </a:xfrm>
          <a:prstGeom prst="straightConnector1">
            <a:avLst/>
          </a:prstGeom>
          <a:ln>
            <a:solidFill>
              <a:srgbClr val="0070C0"/>
            </a:solidFill>
            <a:tailEnd type="triangle"/>
          </a:ln>
          <a:extLst/>
        </p:spPr>
        <p:style>
          <a:lnRef idx="1">
            <a:schemeClr val="dk1"/>
          </a:lnRef>
          <a:fillRef idx="0">
            <a:schemeClr val="dk1"/>
          </a:fillRef>
          <a:effectRef idx="0">
            <a:schemeClr val="dk1"/>
          </a:effectRef>
          <a:fontRef idx="minor">
            <a:schemeClr val="tx1"/>
          </a:fontRef>
        </p:style>
      </p:cxnSp>
      <p:sp>
        <p:nvSpPr>
          <p:cNvPr id="3" name="タイトル 2">
            <a:extLst>
              <a:ext uri="{FF2B5EF4-FFF2-40B4-BE49-F238E27FC236}">
                <a16:creationId xmlns:a16="http://schemas.microsoft.com/office/drawing/2014/main" id="{E8C4447E-40A9-4B4C-A316-69E833DBCCB1}"/>
              </a:ext>
            </a:extLst>
          </p:cNvPr>
          <p:cNvSpPr>
            <a:spLocks noGrp="1"/>
          </p:cNvSpPr>
          <p:nvPr>
            <p:ph type="title"/>
          </p:nvPr>
        </p:nvSpPr>
        <p:spPr/>
        <p:txBody>
          <a:bodyPr/>
          <a:lstStyle/>
          <a:p>
            <a:r>
              <a:rPr lang="en-US" altLang="ja-JP"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F3SG-SR Accessories: Stand, Mirror, and Rotatable Base</a:t>
            </a:r>
            <a:endParaRPr lang="ja-JP" altLang="en-US" dirty="0">
              <a:solidFill>
                <a:srgbClr val="0070C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26" name="Picture 9">
            <a:extLst>
              <a:ext uri="{FF2B5EF4-FFF2-40B4-BE49-F238E27FC236}">
                <a16:creationId xmlns:a16="http://schemas.microsoft.com/office/drawing/2014/main" id="{D8358916-8D23-436C-8B9E-B1F533F29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279" y="1764769"/>
            <a:ext cx="1083287" cy="344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図 26">
            <a:extLst>
              <a:ext uri="{FF2B5EF4-FFF2-40B4-BE49-F238E27FC236}">
                <a16:creationId xmlns:a16="http://schemas.microsoft.com/office/drawing/2014/main" id="{2F8656F5-5989-4B86-B586-403490562485}"/>
              </a:ext>
            </a:extLst>
          </p:cNvPr>
          <p:cNvPicPr>
            <a:picLocks noChangeAspect="1"/>
          </p:cNvPicPr>
          <p:nvPr/>
        </p:nvPicPr>
        <p:blipFill>
          <a:blip r:embed="rId5"/>
          <a:stretch>
            <a:fillRect/>
          </a:stretch>
        </p:blipFill>
        <p:spPr>
          <a:xfrm>
            <a:off x="3374911" y="2950175"/>
            <a:ext cx="949210" cy="1223981"/>
          </a:xfrm>
          <a:prstGeom prst="rect">
            <a:avLst/>
          </a:prstGeom>
        </p:spPr>
      </p:pic>
      <p:pic>
        <p:nvPicPr>
          <p:cNvPr id="28" name="図 27">
            <a:extLst>
              <a:ext uri="{FF2B5EF4-FFF2-40B4-BE49-F238E27FC236}">
                <a16:creationId xmlns:a16="http://schemas.microsoft.com/office/drawing/2014/main" id="{81E08532-BC57-4C43-8572-DA5486F6E230}"/>
              </a:ext>
            </a:extLst>
          </p:cNvPr>
          <p:cNvPicPr>
            <a:picLocks noChangeAspect="1"/>
          </p:cNvPicPr>
          <p:nvPr/>
        </p:nvPicPr>
        <p:blipFill>
          <a:blip r:embed="rId6"/>
          <a:stretch>
            <a:fillRect/>
          </a:stretch>
        </p:blipFill>
        <p:spPr>
          <a:xfrm>
            <a:off x="3374911" y="4504430"/>
            <a:ext cx="949210" cy="1217465"/>
          </a:xfrm>
          <a:prstGeom prst="rect">
            <a:avLst/>
          </a:prstGeom>
        </p:spPr>
      </p:pic>
      <p:cxnSp>
        <p:nvCxnSpPr>
          <p:cNvPr id="29" name="直線コネクタ 28">
            <a:extLst>
              <a:ext uri="{FF2B5EF4-FFF2-40B4-BE49-F238E27FC236}">
                <a16:creationId xmlns:a16="http://schemas.microsoft.com/office/drawing/2014/main" id="{21F514A8-700A-4C5C-BB52-D2AAEA49391B}"/>
              </a:ext>
            </a:extLst>
          </p:cNvPr>
          <p:cNvCxnSpPr>
            <a:cxnSpLocks/>
          </p:cNvCxnSpPr>
          <p:nvPr/>
        </p:nvCxnSpPr>
        <p:spPr bwMode="auto">
          <a:xfrm flipH="1">
            <a:off x="2261216" y="3334146"/>
            <a:ext cx="912378" cy="368373"/>
          </a:xfrm>
          <a:prstGeom prst="line">
            <a:avLst/>
          </a:prstGeom>
          <a:ln/>
          <a:extLst/>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1C59F13F-7BA3-426A-95F7-75EE14317B93}"/>
              </a:ext>
            </a:extLst>
          </p:cNvPr>
          <p:cNvCxnSpPr>
            <a:cxnSpLocks/>
          </p:cNvCxnSpPr>
          <p:nvPr/>
        </p:nvCxnSpPr>
        <p:spPr bwMode="auto">
          <a:xfrm flipH="1" flipV="1">
            <a:off x="2261216" y="3702517"/>
            <a:ext cx="994630" cy="1292822"/>
          </a:xfrm>
          <a:prstGeom prst="line">
            <a:avLst/>
          </a:prstGeom>
          <a:ln/>
          <a:extLst/>
        </p:spPr>
        <p:style>
          <a:lnRef idx="1">
            <a:schemeClr val="dk1"/>
          </a:lnRef>
          <a:fillRef idx="0">
            <a:schemeClr val="dk1"/>
          </a:fillRef>
          <a:effectRef idx="0">
            <a:schemeClr val="dk1"/>
          </a:effectRef>
          <a:fontRef idx="minor">
            <a:schemeClr val="tx1"/>
          </a:fontRef>
        </p:style>
      </p:cxnSp>
      <p:pic>
        <p:nvPicPr>
          <p:cNvPr id="31" name="図 30">
            <a:extLst>
              <a:ext uri="{FF2B5EF4-FFF2-40B4-BE49-F238E27FC236}">
                <a16:creationId xmlns:a16="http://schemas.microsoft.com/office/drawing/2014/main" id="{71F12BEB-6BB0-4438-B5E1-567080F96652}"/>
              </a:ext>
            </a:extLst>
          </p:cNvPr>
          <p:cNvPicPr/>
          <p:nvPr/>
        </p:nvPicPr>
        <p:blipFill>
          <a:blip r:embed="rId7"/>
          <a:stretch>
            <a:fillRect/>
          </a:stretch>
        </p:blipFill>
        <p:spPr>
          <a:xfrm>
            <a:off x="6327450" y="4011165"/>
            <a:ext cx="1728858" cy="1860866"/>
          </a:xfrm>
          <a:prstGeom prst="rect">
            <a:avLst/>
          </a:prstGeom>
        </p:spPr>
      </p:pic>
      <p:pic>
        <p:nvPicPr>
          <p:cNvPr id="33" name="図 32">
            <a:extLst>
              <a:ext uri="{FF2B5EF4-FFF2-40B4-BE49-F238E27FC236}">
                <a16:creationId xmlns:a16="http://schemas.microsoft.com/office/drawing/2014/main" id="{80171399-2E2E-424A-9D04-071BF1DC56D7}"/>
              </a:ext>
            </a:extLst>
          </p:cNvPr>
          <p:cNvPicPr>
            <a:picLocks noChangeAspect="1"/>
          </p:cNvPicPr>
          <p:nvPr/>
        </p:nvPicPr>
        <p:blipFill>
          <a:blip r:embed="rId8"/>
          <a:stretch>
            <a:fillRect/>
          </a:stretch>
        </p:blipFill>
        <p:spPr>
          <a:xfrm>
            <a:off x="3588800" y="1314597"/>
            <a:ext cx="521432" cy="1393138"/>
          </a:xfrm>
          <a:prstGeom prst="rect">
            <a:avLst/>
          </a:prstGeom>
        </p:spPr>
      </p:pic>
      <p:cxnSp>
        <p:nvCxnSpPr>
          <p:cNvPr id="35" name="直線コネクタ 34">
            <a:extLst>
              <a:ext uri="{FF2B5EF4-FFF2-40B4-BE49-F238E27FC236}">
                <a16:creationId xmlns:a16="http://schemas.microsoft.com/office/drawing/2014/main" id="{7F15C346-4128-47FE-96CF-70AEE2EB3818}"/>
              </a:ext>
            </a:extLst>
          </p:cNvPr>
          <p:cNvCxnSpPr>
            <a:cxnSpLocks/>
            <a:stCxn id="33" idx="1"/>
          </p:cNvCxnSpPr>
          <p:nvPr/>
        </p:nvCxnSpPr>
        <p:spPr bwMode="auto">
          <a:xfrm flipH="1">
            <a:off x="2282430" y="2011168"/>
            <a:ext cx="1306370" cy="1691351"/>
          </a:xfrm>
          <a:prstGeom prst="line">
            <a:avLst/>
          </a:prstGeom>
          <a:ln/>
          <a:extLst/>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2DF7E2CF-9C24-421C-8282-9B406DBBA3EC}"/>
              </a:ext>
            </a:extLst>
          </p:cNvPr>
          <p:cNvSpPr txBox="1"/>
          <p:nvPr/>
        </p:nvSpPr>
        <p:spPr>
          <a:xfrm>
            <a:off x="3244996" y="1135129"/>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a:solidFill>
                  <a:srgbClr val="000000"/>
                </a:solidFill>
                <a:latin typeface="Calibri" panose="020F0502020204030204" pitchFamily="34" charset="0"/>
                <a:ea typeface="Meiryo UI"/>
                <a:cs typeface="Calibri" panose="020F0502020204030204" pitchFamily="34" charset="0"/>
              </a:rPr>
              <a:t>F3SG-R</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
        <p:nvSpPr>
          <p:cNvPr id="37" name="テキスト ボックス 36">
            <a:extLst>
              <a:ext uri="{FF2B5EF4-FFF2-40B4-BE49-F238E27FC236}">
                <a16:creationId xmlns:a16="http://schemas.microsoft.com/office/drawing/2014/main" id="{687EB966-01D7-4292-B805-342CB1084AD5}"/>
              </a:ext>
            </a:extLst>
          </p:cNvPr>
          <p:cNvSpPr txBox="1"/>
          <p:nvPr/>
        </p:nvSpPr>
        <p:spPr>
          <a:xfrm>
            <a:off x="3244996" y="2794995"/>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a:solidFill>
                  <a:srgbClr val="000000"/>
                </a:solidFill>
                <a:latin typeface="Calibri" panose="020F0502020204030204" pitchFamily="34" charset="0"/>
                <a:ea typeface="HGP創英角ｺﾞｼｯｸUB"/>
                <a:cs typeface="Calibri" panose="020F0502020204030204" pitchFamily="34" charset="0"/>
              </a:rPr>
              <a:t>F3SG-SR</a:t>
            </a:r>
            <a:endParaRPr lang="ja-JP" altLang="en-US" sz="1400" dirty="0">
              <a:solidFill>
                <a:srgbClr val="000000"/>
              </a:solidFill>
              <a:latin typeface="Calibri" panose="020F0502020204030204" pitchFamily="34" charset="0"/>
              <a:ea typeface="HGP創英角ｺﾞｼｯｸUB"/>
              <a:cs typeface="Calibri" panose="020F0502020204030204" pitchFamily="34" charset="0"/>
            </a:endParaRPr>
          </a:p>
        </p:txBody>
      </p:sp>
      <p:sp>
        <p:nvSpPr>
          <p:cNvPr id="38" name="テキスト ボックス 37">
            <a:extLst>
              <a:ext uri="{FF2B5EF4-FFF2-40B4-BE49-F238E27FC236}">
                <a16:creationId xmlns:a16="http://schemas.microsoft.com/office/drawing/2014/main" id="{4EF8712A-55B1-4F23-8B4F-DDC11C4F4792}"/>
              </a:ext>
            </a:extLst>
          </p:cNvPr>
          <p:cNvSpPr txBox="1"/>
          <p:nvPr/>
        </p:nvSpPr>
        <p:spPr>
          <a:xfrm>
            <a:off x="3244996" y="4246048"/>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a:solidFill>
                  <a:srgbClr val="000000"/>
                </a:solidFill>
                <a:latin typeface="Calibri" panose="020F0502020204030204" pitchFamily="34" charset="0"/>
                <a:ea typeface="Meiryo UI"/>
                <a:cs typeface="Calibri" panose="020F0502020204030204" pitchFamily="34" charset="0"/>
              </a:rPr>
              <a:t>F3SG-PG</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
        <p:nvSpPr>
          <p:cNvPr id="41" name="楕円 40">
            <a:extLst>
              <a:ext uri="{FF2B5EF4-FFF2-40B4-BE49-F238E27FC236}">
                <a16:creationId xmlns:a16="http://schemas.microsoft.com/office/drawing/2014/main" id="{F8CB6DD1-DF38-4B48-9F8B-D3E98E59B995}"/>
              </a:ext>
            </a:extLst>
          </p:cNvPr>
          <p:cNvSpPr/>
          <p:nvPr/>
        </p:nvSpPr>
        <p:spPr bwMode="auto">
          <a:xfrm>
            <a:off x="7437053" y="2655533"/>
            <a:ext cx="294640" cy="294640"/>
          </a:xfrm>
          <a:prstGeom prst="ellipse">
            <a:avLst/>
          </a:prstGeom>
          <a:noFill/>
          <a:ln w="19050">
            <a:solidFill>
              <a:schemeClr val="accent5"/>
            </a:solidFill>
          </a:ln>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90000" tIns="46800" rIns="90000" bIns="46800" numCol="1" spcCol="0" rtlCol="0" fromWordArt="0" anchor="t" anchorCtr="0" forceAA="0" compatLnSpc="1">
            <a:prstTxWarp prst="textNoShape">
              <a:avLst/>
            </a:prstTxWarp>
            <a:noAutofit/>
          </a:bodyPr>
          <a:lstStyle/>
          <a:p>
            <a:pPr fontAlgn="base">
              <a:spcBef>
                <a:spcPct val="0"/>
              </a:spcBef>
              <a:spcAft>
                <a:spcPct val="0"/>
              </a:spcAft>
            </a:pPr>
            <a:endParaRPr lang="ja-JP" altLang="en-US" sz="1200" dirty="0">
              <a:solidFill>
                <a:srgbClr val="000000"/>
              </a:solidFill>
              <a:latin typeface="Calibri" panose="020F0502020204030204" pitchFamily="34" charset="0"/>
              <a:ea typeface="Meiryo UI"/>
              <a:cs typeface="Calibri" panose="020F0502020204030204" pitchFamily="34" charset="0"/>
            </a:endParaRPr>
          </a:p>
        </p:txBody>
      </p:sp>
      <p:sp>
        <p:nvSpPr>
          <p:cNvPr id="42" name="楕円 41">
            <a:extLst>
              <a:ext uri="{FF2B5EF4-FFF2-40B4-BE49-F238E27FC236}">
                <a16:creationId xmlns:a16="http://schemas.microsoft.com/office/drawing/2014/main" id="{F7BBAA40-0081-49C9-9889-BF41B6C145F7}"/>
              </a:ext>
            </a:extLst>
          </p:cNvPr>
          <p:cNvSpPr/>
          <p:nvPr/>
        </p:nvSpPr>
        <p:spPr bwMode="auto">
          <a:xfrm>
            <a:off x="6993759" y="2655533"/>
            <a:ext cx="294640" cy="294640"/>
          </a:xfrm>
          <a:prstGeom prst="ellipse">
            <a:avLst/>
          </a:prstGeom>
          <a:noFill/>
          <a:ln w="19050">
            <a:solidFill>
              <a:schemeClr val="accent5"/>
            </a:solidFill>
          </a:ln>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90000" tIns="46800" rIns="90000" bIns="46800" numCol="1" spcCol="0" rtlCol="0" fromWordArt="0" anchor="t" anchorCtr="0" forceAA="0" compatLnSpc="1">
            <a:prstTxWarp prst="textNoShape">
              <a:avLst/>
            </a:prstTxWarp>
            <a:noAutofit/>
          </a:bodyPr>
          <a:lstStyle/>
          <a:p>
            <a:pPr fontAlgn="base">
              <a:spcBef>
                <a:spcPct val="0"/>
              </a:spcBef>
              <a:spcAft>
                <a:spcPct val="0"/>
              </a:spcAft>
            </a:pPr>
            <a:endParaRPr lang="ja-JP" altLang="en-US" sz="1200" dirty="0">
              <a:solidFill>
                <a:srgbClr val="000000"/>
              </a:solidFill>
              <a:latin typeface="Calibri" panose="020F0502020204030204" pitchFamily="34" charset="0"/>
              <a:ea typeface="Meiryo UI"/>
              <a:cs typeface="Calibri" panose="020F0502020204030204" pitchFamily="34" charset="0"/>
            </a:endParaRPr>
          </a:p>
        </p:txBody>
      </p:sp>
      <p:sp>
        <p:nvSpPr>
          <p:cNvPr id="50" name="楕円 49">
            <a:extLst>
              <a:ext uri="{FF2B5EF4-FFF2-40B4-BE49-F238E27FC236}">
                <a16:creationId xmlns:a16="http://schemas.microsoft.com/office/drawing/2014/main" id="{66781DE9-A7CD-4F52-A1B7-7F87326BD9EC}"/>
              </a:ext>
            </a:extLst>
          </p:cNvPr>
          <p:cNvSpPr/>
          <p:nvPr/>
        </p:nvSpPr>
        <p:spPr bwMode="auto">
          <a:xfrm>
            <a:off x="6540211" y="2655533"/>
            <a:ext cx="294640" cy="294640"/>
          </a:xfrm>
          <a:prstGeom prst="ellipse">
            <a:avLst/>
          </a:prstGeom>
          <a:noFill/>
          <a:ln w="19050">
            <a:solidFill>
              <a:schemeClr val="accent5"/>
            </a:solidFill>
          </a:ln>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90000" tIns="46800" rIns="90000" bIns="46800" numCol="1" spcCol="0" rtlCol="0" fromWordArt="0" anchor="t" anchorCtr="0" forceAA="0" compatLnSpc="1">
            <a:prstTxWarp prst="textNoShape">
              <a:avLst/>
            </a:prstTxWarp>
            <a:noAutofit/>
          </a:bodyPr>
          <a:lstStyle/>
          <a:p>
            <a:pPr fontAlgn="base">
              <a:spcBef>
                <a:spcPct val="0"/>
              </a:spcBef>
              <a:spcAft>
                <a:spcPct val="0"/>
              </a:spcAft>
            </a:pPr>
            <a:endParaRPr lang="ja-JP" altLang="en-US" sz="1200" dirty="0">
              <a:solidFill>
                <a:srgbClr val="000000"/>
              </a:solidFill>
              <a:latin typeface="Calibri" panose="020F0502020204030204" pitchFamily="34" charset="0"/>
              <a:ea typeface="Meiryo UI"/>
              <a:cs typeface="Calibri" panose="020F0502020204030204" pitchFamily="34" charset="0"/>
            </a:endParaRPr>
          </a:p>
        </p:txBody>
      </p:sp>
      <p:sp>
        <p:nvSpPr>
          <p:cNvPr id="53" name="テキスト ボックス 52">
            <a:extLst>
              <a:ext uri="{FF2B5EF4-FFF2-40B4-BE49-F238E27FC236}">
                <a16:creationId xmlns:a16="http://schemas.microsoft.com/office/drawing/2014/main" id="{8E993D20-7B49-4B6B-B7EC-EE51FB6E0A49}"/>
              </a:ext>
            </a:extLst>
          </p:cNvPr>
          <p:cNvSpPr txBox="1"/>
          <p:nvPr/>
        </p:nvSpPr>
        <p:spPr>
          <a:xfrm>
            <a:off x="3241477" y="2774671"/>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a:solidFill>
                  <a:srgbClr val="000000"/>
                </a:solidFill>
                <a:latin typeface="Calibri" panose="020F0502020204030204" pitchFamily="34" charset="0"/>
                <a:ea typeface="Meiryo UI"/>
                <a:cs typeface="Calibri" panose="020F0502020204030204" pitchFamily="34" charset="0"/>
              </a:rPr>
              <a:t>F3SG-SR</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
        <p:nvSpPr>
          <p:cNvPr id="63" name="テキスト ボックス 62">
            <a:extLst>
              <a:ext uri="{FF2B5EF4-FFF2-40B4-BE49-F238E27FC236}">
                <a16:creationId xmlns:a16="http://schemas.microsoft.com/office/drawing/2014/main" id="{B6517495-593B-4ED9-8C7B-6BF28B137349}"/>
              </a:ext>
            </a:extLst>
          </p:cNvPr>
          <p:cNvSpPr txBox="1"/>
          <p:nvPr/>
        </p:nvSpPr>
        <p:spPr>
          <a:xfrm>
            <a:off x="5773906" y="1033926"/>
            <a:ext cx="1209040" cy="25838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defTabSz="457200"/>
            <a:r>
              <a:rPr lang="en-US" altLang="ja-JP" sz="1400" dirty="0">
                <a:solidFill>
                  <a:srgbClr val="000000"/>
                </a:solidFill>
                <a:latin typeface="Calibri" panose="020F0502020204030204" pitchFamily="34" charset="0"/>
                <a:ea typeface="Meiryo UI"/>
                <a:cs typeface="Calibri" panose="020F0502020204030204" pitchFamily="34" charset="0"/>
              </a:rPr>
              <a:t>F3SG-R</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
        <p:nvSpPr>
          <p:cNvPr id="64" name="テキスト ボックス 63">
            <a:extLst>
              <a:ext uri="{FF2B5EF4-FFF2-40B4-BE49-F238E27FC236}">
                <a16:creationId xmlns:a16="http://schemas.microsoft.com/office/drawing/2014/main" id="{6135160F-2685-4D04-9E0F-B08C6EA899F7}"/>
              </a:ext>
            </a:extLst>
          </p:cNvPr>
          <p:cNvSpPr txBox="1"/>
          <p:nvPr/>
        </p:nvSpPr>
        <p:spPr>
          <a:xfrm>
            <a:off x="5722932" y="3758032"/>
            <a:ext cx="1565468" cy="25313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defTabSz="457200"/>
            <a:r>
              <a:rPr lang="en-US" altLang="ja-JP" sz="1400" dirty="0">
                <a:solidFill>
                  <a:srgbClr val="000000"/>
                </a:solidFill>
                <a:latin typeface="Calibri" panose="020F0502020204030204" pitchFamily="34" charset="0"/>
                <a:ea typeface="Meiryo UI"/>
                <a:cs typeface="Calibri" panose="020F0502020204030204" pitchFamily="34" charset="0"/>
              </a:rPr>
              <a:t>F3SG-SR/PG</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pic>
        <p:nvPicPr>
          <p:cNvPr id="65" name="Picture 2">
            <a:extLst>
              <a:ext uri="{FF2B5EF4-FFF2-40B4-BE49-F238E27FC236}">
                <a16:creationId xmlns:a16="http://schemas.microsoft.com/office/drawing/2014/main" id="{C159ADFA-8222-4039-B732-885612CBB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5671" y="4402716"/>
            <a:ext cx="1766785" cy="129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6" name="グループ化 65">
            <a:extLst>
              <a:ext uri="{FF2B5EF4-FFF2-40B4-BE49-F238E27FC236}">
                <a16:creationId xmlns:a16="http://schemas.microsoft.com/office/drawing/2014/main" id="{FC07F125-7932-40C1-8864-485695BF28B7}"/>
              </a:ext>
            </a:extLst>
          </p:cNvPr>
          <p:cNvGrpSpPr/>
          <p:nvPr/>
        </p:nvGrpSpPr>
        <p:grpSpPr>
          <a:xfrm>
            <a:off x="8386898" y="1182048"/>
            <a:ext cx="2460598" cy="2619668"/>
            <a:chOff x="7243898" y="2034489"/>
            <a:chExt cx="2873834" cy="2619668"/>
          </a:xfrm>
        </p:grpSpPr>
        <p:pic>
          <p:nvPicPr>
            <p:cNvPr id="67" name="Picture 9">
              <a:extLst>
                <a:ext uri="{FF2B5EF4-FFF2-40B4-BE49-F238E27FC236}">
                  <a16:creationId xmlns:a16="http://schemas.microsoft.com/office/drawing/2014/main" id="{2FCBCB40-070A-4689-A20A-97D4D014A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898" y="2088709"/>
              <a:ext cx="795957" cy="253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10">
              <a:extLst>
                <a:ext uri="{FF2B5EF4-FFF2-40B4-BE49-F238E27FC236}">
                  <a16:creationId xmlns:a16="http://schemas.microsoft.com/office/drawing/2014/main" id="{412C8630-24E3-4531-887D-D782197F81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1582" y="2034489"/>
              <a:ext cx="713762" cy="258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1">
              <a:extLst>
                <a:ext uri="{FF2B5EF4-FFF2-40B4-BE49-F238E27FC236}">
                  <a16:creationId xmlns:a16="http://schemas.microsoft.com/office/drawing/2014/main" id="{0A757466-ED70-4AA3-BFB0-C9D22160EB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6349" y="2088709"/>
              <a:ext cx="581383" cy="256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0" name="直線コネクタ 69">
            <a:extLst>
              <a:ext uri="{FF2B5EF4-FFF2-40B4-BE49-F238E27FC236}">
                <a16:creationId xmlns:a16="http://schemas.microsoft.com/office/drawing/2014/main" id="{8DAC5DB5-59D2-4BCD-88B6-370BD40F2062}"/>
              </a:ext>
            </a:extLst>
          </p:cNvPr>
          <p:cNvCxnSpPr>
            <a:endCxn id="65" idx="0"/>
          </p:cNvCxnSpPr>
          <p:nvPr/>
        </p:nvCxnSpPr>
        <p:spPr bwMode="auto">
          <a:xfrm>
            <a:off x="8673030" y="3770336"/>
            <a:ext cx="1026032" cy="632378"/>
          </a:xfrm>
          <a:prstGeom prst="line">
            <a:avLst/>
          </a:prstGeom>
          <a:ln/>
          <a:extLst/>
        </p:spPr>
        <p:style>
          <a:lnRef idx="1">
            <a:schemeClr val="dk1"/>
          </a:lnRef>
          <a:fillRef idx="0">
            <a:schemeClr val="dk1"/>
          </a:fillRef>
          <a:effectRef idx="0">
            <a:schemeClr val="dk1"/>
          </a:effectRef>
          <a:fontRef idx="minor">
            <a:schemeClr val="tx1"/>
          </a:fontRef>
        </p:style>
      </p:cxnSp>
      <p:cxnSp>
        <p:nvCxnSpPr>
          <p:cNvPr id="71" name="直線コネクタ 70">
            <a:extLst>
              <a:ext uri="{FF2B5EF4-FFF2-40B4-BE49-F238E27FC236}">
                <a16:creationId xmlns:a16="http://schemas.microsoft.com/office/drawing/2014/main" id="{B95E30A7-CDBA-4D76-B2B7-4B4DE1CA57D1}"/>
              </a:ext>
            </a:extLst>
          </p:cNvPr>
          <p:cNvCxnSpPr>
            <a:cxnSpLocks/>
            <a:endCxn id="65" idx="0"/>
          </p:cNvCxnSpPr>
          <p:nvPr/>
        </p:nvCxnSpPr>
        <p:spPr bwMode="auto">
          <a:xfrm>
            <a:off x="9699063" y="3863932"/>
            <a:ext cx="1" cy="538782"/>
          </a:xfrm>
          <a:prstGeom prst="line">
            <a:avLst/>
          </a:prstGeom>
          <a:ln/>
          <a:extLst/>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887D1FB4-DD19-4432-85C7-7BDAE8853357}"/>
              </a:ext>
            </a:extLst>
          </p:cNvPr>
          <p:cNvCxnSpPr>
            <a:cxnSpLocks/>
            <a:endCxn id="65" idx="0"/>
          </p:cNvCxnSpPr>
          <p:nvPr/>
        </p:nvCxnSpPr>
        <p:spPr bwMode="auto">
          <a:xfrm flipH="1">
            <a:off x="9699064" y="3801716"/>
            <a:ext cx="877919" cy="600998"/>
          </a:xfrm>
          <a:prstGeom prst="line">
            <a:avLst/>
          </a:prstGeom>
          <a:ln/>
          <a:extLst/>
        </p:spPr>
        <p:style>
          <a:lnRef idx="1">
            <a:schemeClr val="dk1"/>
          </a:lnRef>
          <a:fillRef idx="0">
            <a:schemeClr val="dk1"/>
          </a:fillRef>
          <a:effectRef idx="0">
            <a:schemeClr val="dk1"/>
          </a:effectRef>
          <a:fontRef idx="minor">
            <a:schemeClr val="tx1"/>
          </a:fontRef>
        </p:style>
      </p:cxnSp>
      <p:sp>
        <p:nvSpPr>
          <p:cNvPr id="39" name="テキスト ボックス 35">
            <a:extLst>
              <a:ext uri="{FF2B5EF4-FFF2-40B4-BE49-F238E27FC236}">
                <a16:creationId xmlns:a16="http://schemas.microsoft.com/office/drawing/2014/main" id="{2DF7E2CF-9C24-421C-8282-9B406DBBA3EC}"/>
              </a:ext>
            </a:extLst>
          </p:cNvPr>
          <p:cNvSpPr txBox="1"/>
          <p:nvPr/>
        </p:nvSpPr>
        <p:spPr>
          <a:xfrm>
            <a:off x="9092672" y="923667"/>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smtClean="0">
                <a:solidFill>
                  <a:srgbClr val="000000"/>
                </a:solidFill>
                <a:latin typeface="Calibri" panose="020F0502020204030204" pitchFamily="34" charset="0"/>
                <a:ea typeface="Meiryo UI"/>
                <a:cs typeface="Calibri" panose="020F0502020204030204" pitchFamily="34" charset="0"/>
              </a:rPr>
              <a:t>F39-SMLXXXX</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
        <p:nvSpPr>
          <p:cNvPr id="43" name="テキスト ボックス 35">
            <a:extLst>
              <a:ext uri="{FF2B5EF4-FFF2-40B4-BE49-F238E27FC236}">
                <a16:creationId xmlns:a16="http://schemas.microsoft.com/office/drawing/2014/main" id="{2DF7E2CF-9C24-421C-8282-9B406DBBA3EC}"/>
              </a:ext>
            </a:extLst>
          </p:cNvPr>
          <p:cNvSpPr txBox="1"/>
          <p:nvPr/>
        </p:nvSpPr>
        <p:spPr>
          <a:xfrm>
            <a:off x="10199658" y="914400"/>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smtClean="0">
                <a:solidFill>
                  <a:srgbClr val="000000"/>
                </a:solidFill>
                <a:latin typeface="Calibri" panose="020F0502020204030204" pitchFamily="34" charset="0"/>
                <a:ea typeface="Meiryo UI"/>
                <a:cs typeface="Calibri" panose="020F0502020204030204" pitchFamily="34" charset="0"/>
              </a:rPr>
              <a:t>F39-PMLXXXX</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
        <p:nvSpPr>
          <p:cNvPr id="44" name="テキスト ボックス 35">
            <a:extLst>
              <a:ext uri="{FF2B5EF4-FFF2-40B4-BE49-F238E27FC236}">
                <a16:creationId xmlns:a16="http://schemas.microsoft.com/office/drawing/2014/main" id="{2DF7E2CF-9C24-421C-8282-9B406DBBA3EC}"/>
              </a:ext>
            </a:extLst>
          </p:cNvPr>
          <p:cNvSpPr txBox="1"/>
          <p:nvPr/>
        </p:nvSpPr>
        <p:spPr>
          <a:xfrm>
            <a:off x="10598604" y="4866149"/>
            <a:ext cx="1209040" cy="258380"/>
          </a:xfrm>
          <a:prstGeom prst="rect">
            <a:avLst/>
          </a:prstGeom>
          <a:solidFill>
            <a:schemeClr val="bg1"/>
          </a:solid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defTabSz="457200"/>
            <a:r>
              <a:rPr lang="en-US" altLang="ja-JP" sz="1400" dirty="0" smtClean="0">
                <a:solidFill>
                  <a:srgbClr val="000000"/>
                </a:solidFill>
                <a:latin typeface="Calibri" panose="020F0502020204030204" pitchFamily="34" charset="0"/>
                <a:ea typeface="Meiryo UI"/>
                <a:cs typeface="Calibri" panose="020F0502020204030204" pitchFamily="34" charset="0"/>
              </a:rPr>
              <a:t>F39-STB</a:t>
            </a:r>
            <a:endParaRPr lang="ja-JP" altLang="en-US" sz="1400" dirty="0">
              <a:solidFill>
                <a:srgbClr val="000000"/>
              </a:solidFill>
              <a:latin typeface="Calibri" panose="020F0502020204030204" pitchFamily="34" charset="0"/>
              <a:ea typeface="Meiryo UI"/>
              <a:cs typeface="Calibri" panose="020F0502020204030204" pitchFamily="34" charset="0"/>
            </a:endParaRPr>
          </a:p>
        </p:txBody>
      </p:sp>
    </p:spTree>
    <p:extLst>
      <p:ext uri="{BB962C8B-B14F-4D97-AF65-F5344CB8AC3E}">
        <p14:creationId xmlns:p14="http://schemas.microsoft.com/office/powerpoint/2010/main" val="3770787923"/>
      </p:ext>
    </p:extLst>
  </p:cSld>
  <p:clrMapOvr>
    <a:masterClrMapping/>
  </p:clrMapOvr>
  <mc:AlternateContent xmlns:mc="http://schemas.openxmlformats.org/markup-compatibility/2006" xmlns:p14="http://schemas.microsoft.com/office/powerpoint/2010/main">
    <mc:Choice Requires="p14">
      <p:transition p14:dur="10"/>
    </mc:Choice>
    <mc:Fallback xmlns:a14="http://schemas.microsoft.com/office/drawing/2010/main" xmlns:a16="http://schemas.microsoft.com/office/drawing/2014/main"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DC997CB-4EA7-4506-836D-5986BA3BF617}"/>
              </a:ext>
            </a:extLst>
          </p:cNvPr>
          <p:cNvSpPr/>
          <p:nvPr/>
        </p:nvSpPr>
        <p:spPr bwMode="auto">
          <a:xfrm>
            <a:off x="716062" y="847856"/>
            <a:ext cx="8629930" cy="955105"/>
          </a:xfrm>
          <a:prstGeom prst="roundRect">
            <a:avLst/>
          </a:prstGeom>
          <a:ln>
            <a:no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90000" tIns="46800" rIns="90000" bIns="46800" numCol="1" spcCol="0" rtlCol="0" fromWordArt="0" anchor="t" anchorCtr="0" forceAA="0" compatLnSpc="1">
            <a:prstTxWarp prst="textNoShape">
              <a:avLst/>
            </a:prstTxWarp>
            <a:noAutofit/>
          </a:bodyPr>
          <a:lstStyle/>
          <a:p>
            <a:pPr marL="285750" indent="-285750">
              <a:buFont typeface="Arial" panose="020B0604020202020204" pitchFamily="34" charset="0"/>
              <a:buChar char="•"/>
              <a:defRPr/>
            </a:pPr>
            <a:r>
              <a:rPr lang="ja-JP" altLang="en-US" sz="1600" dirty="0" smtClean="0">
                <a:solidFill>
                  <a:srgbClr val="000000"/>
                </a:solidFill>
                <a:latin typeface="Calibri" panose="020F0502020204030204" pitchFamily="34" charset="0"/>
                <a:cs typeface="Calibri" panose="020F0502020204030204" pitchFamily="34" charset="0"/>
              </a:rPr>
              <a:t>M</a:t>
            </a:r>
            <a:r>
              <a:rPr lang="ja-JP" altLang="en-US" sz="1600" dirty="0">
                <a:solidFill>
                  <a:srgbClr val="000000"/>
                </a:solidFill>
                <a:latin typeface="Calibri" panose="020F0502020204030204" pitchFamily="34" charset="0"/>
                <a:cs typeface="Calibri" panose="020F0502020204030204" pitchFamily="34" charset="0"/>
              </a:rPr>
              <a:t>ountable </a:t>
            </a:r>
            <a:r>
              <a:rPr lang="en-US" altLang="ja-JP" sz="1600" dirty="0" smtClean="0">
                <a:solidFill>
                  <a:srgbClr val="000000"/>
                </a:solidFill>
                <a:latin typeface="Calibri" panose="020F0502020204030204" pitchFamily="34" charset="0"/>
                <a:cs typeface="Calibri" panose="020F0502020204030204" pitchFamily="34" charset="0"/>
              </a:rPr>
              <a:t>to F3SG-SR/PG, or F39-ST stand</a:t>
            </a:r>
            <a:endParaRPr lang="en-US" altLang="ja-JP"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ja-JP" altLang="en-US" sz="1600" dirty="0" smtClean="0">
                <a:solidFill>
                  <a:srgbClr val="000000"/>
                </a:solidFill>
                <a:latin typeface="Calibri" panose="020F0502020204030204" pitchFamily="34" charset="0"/>
                <a:cs typeface="Calibri" panose="020F0502020204030204" pitchFamily="34" charset="0"/>
              </a:rPr>
              <a:t>P</a:t>
            </a:r>
            <a:r>
              <a:rPr lang="en-US" altLang="ja-JP" sz="1600" dirty="0" smtClean="0">
                <a:solidFill>
                  <a:srgbClr val="000000"/>
                </a:solidFill>
                <a:latin typeface="Calibri" panose="020F0502020204030204" pitchFamily="34" charset="0"/>
                <a:cs typeface="Calibri" panose="020F0502020204030204" pitchFamily="34" charset="0"/>
              </a:rPr>
              <a:t>ass through for sensor cables</a:t>
            </a:r>
            <a:endParaRPr lang="en-US" altLang="ja-JP"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ja-JP" altLang="en-US" sz="1600" dirty="0" smtClean="0">
                <a:solidFill>
                  <a:srgbClr val="000000"/>
                </a:solidFill>
                <a:latin typeface="Calibri" panose="020F0502020204030204" pitchFamily="34" charset="0"/>
                <a:cs typeface="Calibri" panose="020F0502020204030204" pitchFamily="34" charset="0"/>
              </a:rPr>
              <a:t>E</a:t>
            </a:r>
            <a:r>
              <a:rPr lang="ja-JP" altLang="en-US" sz="1600" dirty="0">
                <a:solidFill>
                  <a:srgbClr val="000000"/>
                </a:solidFill>
                <a:latin typeface="Calibri" panose="020F0502020204030204" pitchFamily="34" charset="0"/>
                <a:cs typeface="Calibri" panose="020F0502020204030204" pitchFamily="34" charset="0"/>
              </a:rPr>
              <a:t>3</a:t>
            </a:r>
            <a:r>
              <a:rPr lang="ja-JP" altLang="en-US" sz="1600" dirty="0" smtClean="0">
                <a:solidFill>
                  <a:srgbClr val="000000"/>
                </a:solidFill>
                <a:latin typeface="Calibri" panose="020F0502020204030204" pitchFamily="34" charset="0"/>
                <a:cs typeface="Calibri" panose="020F0502020204030204" pitchFamily="34" charset="0"/>
              </a:rPr>
              <a:t>Z </a:t>
            </a:r>
            <a:r>
              <a:rPr lang="en-US" altLang="ja-JP" sz="1600" dirty="0" smtClean="0">
                <a:solidFill>
                  <a:srgbClr val="000000"/>
                </a:solidFill>
                <a:latin typeface="Calibri" panose="020F0502020204030204" pitchFamily="34" charset="0"/>
                <a:cs typeface="Calibri" panose="020F0502020204030204" pitchFamily="34" charset="0"/>
              </a:rPr>
              <a:t>thru beam and retro-reflective</a:t>
            </a:r>
            <a:r>
              <a:rPr lang="ja-JP" altLang="en-US" sz="1600" dirty="0" smtClean="0">
                <a:solidFill>
                  <a:srgbClr val="000000"/>
                </a:solidFill>
                <a:latin typeface="Calibri" panose="020F0502020204030204" pitchFamily="34" charset="0"/>
                <a:cs typeface="Calibri" panose="020F0502020204030204" pitchFamily="34" charset="0"/>
              </a:rPr>
              <a:t> </a:t>
            </a:r>
            <a:r>
              <a:rPr lang="ja-JP" altLang="en-US" sz="1600" dirty="0">
                <a:solidFill>
                  <a:srgbClr val="000000"/>
                </a:solidFill>
                <a:latin typeface="Calibri" panose="020F0502020204030204" pitchFamily="34" charset="0"/>
                <a:cs typeface="Calibri" panose="020F0502020204030204" pitchFamily="34" charset="0"/>
              </a:rPr>
              <a:t>can be mounted</a:t>
            </a:r>
            <a:r>
              <a:rPr lang="ja-JP" altLang="en-US" sz="1600" dirty="0" smtClean="0">
                <a:solidFill>
                  <a:srgbClr val="000000"/>
                </a:solidFill>
                <a:latin typeface="Calibri" panose="020F0502020204030204" pitchFamily="34" charset="0"/>
                <a:cs typeface="Calibri" panose="020F0502020204030204" pitchFamily="34" charset="0"/>
              </a:rPr>
              <a:t>.</a:t>
            </a:r>
            <a:endParaRPr lang="en-US" altLang="ja-JP" sz="1600" dirty="0">
              <a:solidFill>
                <a:srgbClr val="000000"/>
              </a:solidFill>
              <a:latin typeface="Calibri" panose="020F0502020204030204" pitchFamily="34" charset="0"/>
              <a:cs typeface="Calibri" panose="020F0502020204030204" pitchFamily="34" charset="0"/>
            </a:endParaRPr>
          </a:p>
        </p:txBody>
      </p:sp>
      <p:pic>
        <p:nvPicPr>
          <p:cNvPr id="77" name="Picture 4">
            <a:extLst>
              <a:ext uri="{FF2B5EF4-FFF2-40B4-BE49-F238E27FC236}">
                <a16:creationId xmlns:a16="http://schemas.microsoft.com/office/drawing/2014/main" id="{B04E22DD-3EB6-4CA0-A8DC-BA3AE7925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763" y="2943504"/>
            <a:ext cx="3934020" cy="1586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8" name="角丸四角形吹き出し 61">
            <a:extLst>
              <a:ext uri="{FF2B5EF4-FFF2-40B4-BE49-F238E27FC236}">
                <a16:creationId xmlns:a16="http://schemas.microsoft.com/office/drawing/2014/main" id="{C0CD7F14-BC72-47DD-A87D-30D4050529C3}"/>
              </a:ext>
            </a:extLst>
          </p:cNvPr>
          <p:cNvSpPr/>
          <p:nvPr/>
        </p:nvSpPr>
        <p:spPr bwMode="auto">
          <a:xfrm>
            <a:off x="1665664" y="2300387"/>
            <a:ext cx="4430336" cy="1696241"/>
          </a:xfrm>
          <a:prstGeom prst="wedgeRoundRectCallout">
            <a:avLst>
              <a:gd name="adj1" fmla="val 76920"/>
              <a:gd name="adj2" fmla="val 27456"/>
              <a:gd name="adj3" fmla="val 16667"/>
            </a:avLst>
          </a:prstGeom>
          <a:solidFill>
            <a:srgbClr val="FFFFFF">
              <a:alpha val="80000"/>
            </a:srgbClr>
          </a:solidFill>
          <a:ln w="19050"/>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83077" tIns="43200" rIns="83077" bIns="43200" numCol="1" spcCol="0" rtlCol="0" fromWordArt="0" anchor="t" anchorCtr="0" forceAA="0" compatLnSpc="1">
            <a:prstTxWarp prst="textNoShape">
              <a:avLst/>
            </a:prstTxWarp>
            <a:noAutofit/>
          </a:bodyPr>
          <a:lstStyle/>
          <a:p>
            <a:pPr algn="ctr" defTabSz="457200"/>
            <a:endParaRPr lang="ja-JP" altLang="en-US" sz="1108" dirty="0">
              <a:solidFill>
                <a:srgbClr val="000000"/>
              </a:solidFill>
              <a:latin typeface="Times New Roman"/>
              <a:cs typeface="Times New Roman"/>
            </a:endParaRPr>
          </a:p>
        </p:txBody>
      </p:sp>
      <p:sp>
        <p:nvSpPr>
          <p:cNvPr id="79" name="角丸四角形 8">
            <a:extLst>
              <a:ext uri="{FF2B5EF4-FFF2-40B4-BE49-F238E27FC236}">
                <a16:creationId xmlns:a16="http://schemas.microsoft.com/office/drawing/2014/main" id="{F108CD23-CF46-4B79-9882-1A0CBB7AC01E}"/>
              </a:ext>
            </a:extLst>
          </p:cNvPr>
          <p:cNvSpPr/>
          <p:nvPr/>
        </p:nvSpPr>
        <p:spPr bwMode="auto">
          <a:xfrm>
            <a:off x="6439764" y="1889876"/>
            <a:ext cx="3934021" cy="839235"/>
          </a:xfrm>
          <a:prstGeom prst="roundRect">
            <a:avLst/>
          </a:prstGeom>
          <a:ln/>
          <a:extLst/>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none" lIns="83077" tIns="43200" rIns="83077" bIns="43200" numCol="1" spcCol="0" rtlCol="0" fromWordArt="0" anchor="t" anchorCtr="0" forceAA="0" compatLnSpc="1">
            <a:prstTxWarp prst="textNoShape">
              <a:avLst/>
            </a:prstTxWarp>
            <a:noAutofit/>
          </a:bodyPr>
          <a:lstStyle/>
          <a:p>
            <a:pPr algn="ctr" defTabSz="457200"/>
            <a:endParaRPr lang="ja-JP" altLang="en-US" sz="1108" dirty="0">
              <a:solidFill>
                <a:srgbClr val="000000"/>
              </a:solidFill>
              <a:latin typeface="Times New Roman"/>
              <a:cs typeface="Times New Roman"/>
            </a:endParaRPr>
          </a:p>
        </p:txBody>
      </p:sp>
      <p:sp>
        <p:nvSpPr>
          <p:cNvPr id="80" name="角丸四角形吹き出し 68">
            <a:extLst>
              <a:ext uri="{FF2B5EF4-FFF2-40B4-BE49-F238E27FC236}">
                <a16:creationId xmlns:a16="http://schemas.microsoft.com/office/drawing/2014/main" id="{F2F18DBF-FCDF-49A8-9AFC-679D2143DACA}"/>
              </a:ext>
            </a:extLst>
          </p:cNvPr>
          <p:cNvSpPr/>
          <p:nvPr/>
        </p:nvSpPr>
        <p:spPr bwMode="auto">
          <a:xfrm>
            <a:off x="6377236" y="5001567"/>
            <a:ext cx="3996549" cy="1418825"/>
          </a:xfrm>
          <a:prstGeom prst="wedgeRoundRectCallout">
            <a:avLst>
              <a:gd name="adj1" fmla="val -6910"/>
              <a:gd name="adj2" fmla="val -82082"/>
              <a:gd name="adj3" fmla="val 16667"/>
            </a:avLst>
          </a:prstGeom>
          <a:solidFill>
            <a:srgbClr val="FFFFFF">
              <a:alpha val="80000"/>
            </a:srgbClr>
          </a:solidFill>
          <a:ln w="19050"/>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83077" tIns="43200" rIns="83077" bIns="43200" numCol="1" spcCol="0" rtlCol="0" fromWordArt="0" anchor="t" anchorCtr="0" forceAA="0" compatLnSpc="1">
            <a:prstTxWarp prst="textNoShape">
              <a:avLst/>
            </a:prstTxWarp>
            <a:noAutofit/>
          </a:bodyPr>
          <a:lstStyle/>
          <a:p>
            <a:pPr algn="ctr" defTabSz="457200"/>
            <a:endParaRPr lang="ja-JP" altLang="en-US" sz="1108" dirty="0">
              <a:solidFill>
                <a:srgbClr val="000000"/>
              </a:solidFill>
              <a:latin typeface="Times New Roman"/>
              <a:cs typeface="Times New Roman"/>
            </a:endParaRPr>
          </a:p>
        </p:txBody>
      </p:sp>
      <p:sp>
        <p:nvSpPr>
          <p:cNvPr id="81" name="角丸四角形吹き出し 76">
            <a:extLst>
              <a:ext uri="{FF2B5EF4-FFF2-40B4-BE49-F238E27FC236}">
                <a16:creationId xmlns:a16="http://schemas.microsoft.com/office/drawing/2014/main" id="{1D00C29A-9D29-4739-B0F3-6DDDF4D68AA5}"/>
              </a:ext>
            </a:extLst>
          </p:cNvPr>
          <p:cNvSpPr/>
          <p:nvPr/>
        </p:nvSpPr>
        <p:spPr bwMode="auto">
          <a:xfrm>
            <a:off x="1738594" y="4951778"/>
            <a:ext cx="4430336" cy="1418825"/>
          </a:xfrm>
          <a:prstGeom prst="wedgeRoundRectCallout">
            <a:avLst>
              <a:gd name="adj1" fmla="val 68386"/>
              <a:gd name="adj2" fmla="val -129472"/>
              <a:gd name="adj3" fmla="val 16667"/>
            </a:avLst>
          </a:prstGeom>
          <a:solidFill>
            <a:srgbClr val="FFFFFF">
              <a:alpha val="80000"/>
            </a:srgbClr>
          </a:solidFill>
          <a:ln w="19050"/>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83077" tIns="43200" rIns="83077" bIns="43200" numCol="1" spcCol="0" rtlCol="0" fromWordArt="0" anchor="t" anchorCtr="0" forceAA="0" compatLnSpc="1">
            <a:prstTxWarp prst="textNoShape">
              <a:avLst/>
            </a:prstTxWarp>
            <a:noAutofit/>
          </a:bodyPr>
          <a:lstStyle/>
          <a:p>
            <a:pPr algn="ctr" defTabSz="457200"/>
            <a:endParaRPr lang="ja-JP" altLang="en-US" sz="1108" dirty="0">
              <a:solidFill>
                <a:srgbClr val="000000"/>
              </a:solidFill>
              <a:latin typeface="Times New Roman"/>
              <a:cs typeface="Times New Roman"/>
            </a:endParaRPr>
          </a:p>
        </p:txBody>
      </p:sp>
      <p:sp>
        <p:nvSpPr>
          <p:cNvPr id="82" name="角丸四角形 74">
            <a:extLst>
              <a:ext uri="{FF2B5EF4-FFF2-40B4-BE49-F238E27FC236}">
                <a16:creationId xmlns:a16="http://schemas.microsoft.com/office/drawing/2014/main" id="{AD2F901F-E474-4E13-8FB4-D3AB4851264B}"/>
              </a:ext>
            </a:extLst>
          </p:cNvPr>
          <p:cNvSpPr/>
          <p:nvPr/>
        </p:nvSpPr>
        <p:spPr>
          <a:xfrm>
            <a:off x="1746053" y="4588222"/>
            <a:ext cx="1741263" cy="29361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altLang="ja-JP" sz="1108" b="1" dirty="0" smtClean="0">
                <a:solidFill>
                  <a:srgbClr val="000000"/>
                </a:solidFill>
                <a:latin typeface="Times New Roman"/>
                <a:cs typeface="Times New Roman"/>
              </a:rPr>
              <a:t>Sensor mounting</a:t>
            </a:r>
            <a:endParaRPr lang="en-US" altLang="ja-JP" sz="1108" b="1" dirty="0">
              <a:solidFill>
                <a:srgbClr val="000000"/>
              </a:solidFill>
              <a:latin typeface="Times New Roman"/>
              <a:cs typeface="Times New Roman"/>
            </a:endParaRPr>
          </a:p>
        </p:txBody>
      </p:sp>
      <p:sp>
        <p:nvSpPr>
          <p:cNvPr id="83" name="角丸四角形 91">
            <a:extLst>
              <a:ext uri="{FF2B5EF4-FFF2-40B4-BE49-F238E27FC236}">
                <a16:creationId xmlns:a16="http://schemas.microsoft.com/office/drawing/2014/main" id="{69564801-0A26-44F1-8940-6E895BB88016}"/>
              </a:ext>
            </a:extLst>
          </p:cNvPr>
          <p:cNvSpPr/>
          <p:nvPr/>
        </p:nvSpPr>
        <p:spPr>
          <a:xfrm>
            <a:off x="3446676" y="5050924"/>
            <a:ext cx="2505309" cy="5321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1108" dirty="0">
                <a:solidFill>
                  <a:srgbClr val="000000"/>
                </a:solidFill>
                <a:latin typeface="Times New Roman"/>
                <a:cs typeface="Times New Roman"/>
              </a:rPr>
              <a:t>The circular arm is fastened with screws.</a:t>
            </a:r>
            <a:endParaRPr lang="en-US" altLang="ja-JP" sz="1108" dirty="0">
              <a:solidFill>
                <a:srgbClr val="000000"/>
              </a:solidFill>
              <a:latin typeface="Times New Roman"/>
              <a:cs typeface="Times New Roman"/>
            </a:endParaRPr>
          </a:p>
          <a:p>
            <a:pPr algn="ctr" defTabSz="457200"/>
            <a:r>
              <a:rPr lang="ja-JP" altLang="en-US" sz="1108" dirty="0">
                <a:solidFill>
                  <a:srgbClr val="000000"/>
                </a:solidFill>
                <a:latin typeface="Times New Roman"/>
                <a:cs typeface="Times New Roman"/>
              </a:rPr>
              <a:t>(Adjustable rotational direction)</a:t>
            </a:r>
          </a:p>
        </p:txBody>
      </p:sp>
      <p:sp>
        <p:nvSpPr>
          <p:cNvPr id="84" name="角丸四角形 111">
            <a:extLst>
              <a:ext uri="{FF2B5EF4-FFF2-40B4-BE49-F238E27FC236}">
                <a16:creationId xmlns:a16="http://schemas.microsoft.com/office/drawing/2014/main" id="{07B1F634-BDAD-411B-8F70-AA0D7D6C7888}"/>
              </a:ext>
            </a:extLst>
          </p:cNvPr>
          <p:cNvSpPr/>
          <p:nvPr/>
        </p:nvSpPr>
        <p:spPr>
          <a:xfrm>
            <a:off x="1811933" y="2006772"/>
            <a:ext cx="1217315" cy="29361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altLang="ja-JP" sz="1108" b="1" dirty="0">
                <a:solidFill>
                  <a:srgbClr val="000000"/>
                </a:solidFill>
                <a:latin typeface="Times New Roman"/>
                <a:cs typeface="Times New Roman"/>
              </a:rPr>
              <a:t>FMA structure</a:t>
            </a:r>
          </a:p>
        </p:txBody>
      </p:sp>
      <p:pic>
        <p:nvPicPr>
          <p:cNvPr id="85" name="Picture 6">
            <a:extLst>
              <a:ext uri="{FF2B5EF4-FFF2-40B4-BE49-F238E27FC236}">
                <a16:creationId xmlns:a16="http://schemas.microsoft.com/office/drawing/2014/main" id="{CC441FDF-CCC7-4AD7-9717-9EF8E50E0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933" y="5040972"/>
            <a:ext cx="1351645" cy="121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角丸四角形 64">
            <a:extLst>
              <a:ext uri="{FF2B5EF4-FFF2-40B4-BE49-F238E27FC236}">
                <a16:creationId xmlns:a16="http://schemas.microsoft.com/office/drawing/2014/main" id="{76A8D5A5-7158-45D6-96FE-41C0524183D8}"/>
              </a:ext>
            </a:extLst>
          </p:cNvPr>
          <p:cNvSpPr/>
          <p:nvPr/>
        </p:nvSpPr>
        <p:spPr>
          <a:xfrm>
            <a:off x="3446676" y="5720669"/>
            <a:ext cx="2505309" cy="5321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1108" dirty="0">
                <a:solidFill>
                  <a:srgbClr val="000000"/>
                </a:solidFill>
                <a:latin typeface="Times New Roman"/>
                <a:cs typeface="Times New Roman"/>
              </a:rPr>
              <a:t>Angular adjustable structur</a:t>
            </a:r>
            <a:r>
              <a:rPr lang="ja-JP" altLang="en-US" sz="1108" dirty="0" smtClean="0">
                <a:solidFill>
                  <a:srgbClr val="000000"/>
                </a:solidFill>
                <a:latin typeface="Times New Roman"/>
                <a:cs typeface="Times New Roman"/>
              </a:rPr>
              <a:t>e </a:t>
            </a:r>
            <a:r>
              <a:rPr lang="en-US" altLang="ja-JP" sz="1108" dirty="0" smtClean="0">
                <a:solidFill>
                  <a:srgbClr val="000000"/>
                </a:solidFill>
                <a:latin typeface="Times New Roman"/>
                <a:cs typeface="Times New Roman"/>
              </a:rPr>
              <a:t>for</a:t>
            </a:r>
            <a:r>
              <a:rPr lang="ja-JP" altLang="en-US" sz="1108" dirty="0" smtClean="0">
                <a:solidFill>
                  <a:srgbClr val="000000"/>
                </a:solidFill>
                <a:latin typeface="Times New Roman"/>
                <a:cs typeface="Times New Roman"/>
              </a:rPr>
              <a:t> </a:t>
            </a:r>
            <a:r>
              <a:rPr lang="ja-JP" altLang="en-US" sz="1108" dirty="0">
                <a:solidFill>
                  <a:srgbClr val="000000"/>
                </a:solidFill>
                <a:latin typeface="Times New Roman"/>
                <a:cs typeface="Times New Roman"/>
              </a:rPr>
              <a:t>the photoelectric sensors</a:t>
            </a:r>
          </a:p>
        </p:txBody>
      </p:sp>
      <p:pic>
        <p:nvPicPr>
          <p:cNvPr id="87" name="Picture 7">
            <a:extLst>
              <a:ext uri="{FF2B5EF4-FFF2-40B4-BE49-F238E27FC236}">
                <a16:creationId xmlns:a16="http://schemas.microsoft.com/office/drawing/2014/main" id="{5EB84549-351F-4E20-A5D2-4089ECABF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5670" y="5008005"/>
            <a:ext cx="1602529" cy="130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角丸四角形 69">
            <a:extLst>
              <a:ext uri="{FF2B5EF4-FFF2-40B4-BE49-F238E27FC236}">
                <a16:creationId xmlns:a16="http://schemas.microsoft.com/office/drawing/2014/main" id="{84142781-79F0-4149-804A-4074DDE84A4F}"/>
              </a:ext>
            </a:extLst>
          </p:cNvPr>
          <p:cNvSpPr/>
          <p:nvPr/>
        </p:nvSpPr>
        <p:spPr>
          <a:xfrm>
            <a:off x="8432757" y="5153712"/>
            <a:ext cx="1826470" cy="5321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1108" dirty="0">
                <a:solidFill>
                  <a:srgbClr val="000000"/>
                </a:solidFill>
                <a:latin typeface="Times New Roman"/>
                <a:cs typeface="Times New Roman"/>
              </a:rPr>
              <a:t>Angle adjustable structure </a:t>
            </a:r>
            <a:r>
              <a:rPr lang="en-US" altLang="ja-JP" sz="1108" dirty="0" smtClean="0">
                <a:solidFill>
                  <a:srgbClr val="000000"/>
                </a:solidFill>
                <a:latin typeface="Times New Roman"/>
                <a:cs typeface="Times New Roman"/>
              </a:rPr>
              <a:t>for</a:t>
            </a:r>
            <a:r>
              <a:rPr lang="ja-JP" altLang="en-US" sz="1108" dirty="0" smtClean="0">
                <a:solidFill>
                  <a:srgbClr val="000000"/>
                </a:solidFill>
                <a:latin typeface="Times New Roman"/>
                <a:cs typeface="Times New Roman"/>
              </a:rPr>
              <a:t> </a:t>
            </a:r>
            <a:r>
              <a:rPr lang="ja-JP" altLang="en-US" sz="1108" dirty="0">
                <a:solidFill>
                  <a:srgbClr val="000000"/>
                </a:solidFill>
                <a:latin typeface="Times New Roman"/>
                <a:cs typeface="Times New Roman"/>
              </a:rPr>
              <a:t>reflector </a:t>
            </a:r>
            <a:r>
              <a:rPr lang="ja-JP" altLang="en-US" sz="1108" dirty="0" smtClean="0">
                <a:solidFill>
                  <a:srgbClr val="000000"/>
                </a:solidFill>
                <a:latin typeface="Times New Roman"/>
                <a:cs typeface="Times New Roman"/>
              </a:rPr>
              <a:t>a</a:t>
            </a:r>
            <a:r>
              <a:rPr lang="en-US" altLang="ja-JP" sz="1108" dirty="0" smtClean="0">
                <a:solidFill>
                  <a:srgbClr val="000000"/>
                </a:solidFill>
                <a:latin typeface="Times New Roman"/>
                <a:cs typeface="Times New Roman"/>
              </a:rPr>
              <a:t>nd</a:t>
            </a:r>
            <a:r>
              <a:rPr lang="ja-JP" altLang="en-US" sz="1108" dirty="0" smtClean="0">
                <a:solidFill>
                  <a:srgbClr val="000000"/>
                </a:solidFill>
                <a:latin typeface="Times New Roman"/>
                <a:cs typeface="Times New Roman"/>
              </a:rPr>
              <a:t> </a:t>
            </a:r>
            <a:r>
              <a:rPr lang="ja-JP" altLang="en-US" sz="1108" dirty="0">
                <a:solidFill>
                  <a:srgbClr val="000000"/>
                </a:solidFill>
                <a:latin typeface="Times New Roman"/>
                <a:cs typeface="Times New Roman"/>
              </a:rPr>
              <a:t>sensor</a:t>
            </a:r>
          </a:p>
        </p:txBody>
      </p:sp>
      <p:sp>
        <p:nvSpPr>
          <p:cNvPr id="89" name="角丸四角形 78">
            <a:extLst>
              <a:ext uri="{FF2B5EF4-FFF2-40B4-BE49-F238E27FC236}">
                <a16:creationId xmlns:a16="http://schemas.microsoft.com/office/drawing/2014/main" id="{F376F03F-26C0-48D6-AC56-D9274BE9AC83}"/>
              </a:ext>
            </a:extLst>
          </p:cNvPr>
          <p:cNvSpPr/>
          <p:nvPr/>
        </p:nvSpPr>
        <p:spPr>
          <a:xfrm>
            <a:off x="8238796" y="4639708"/>
            <a:ext cx="2134987" cy="28627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defTabSz="457200"/>
            <a:r>
              <a:rPr lang="ja-JP" altLang="en-US" sz="1108" b="1" dirty="0">
                <a:solidFill>
                  <a:srgbClr val="000000"/>
                </a:solidFill>
                <a:latin typeface="Times New Roman"/>
                <a:cs typeface="Times New Roman"/>
              </a:rPr>
              <a:t>Regression reflector mountin</a:t>
            </a:r>
            <a:r>
              <a:rPr lang="ja-JP" altLang="en-US" sz="1108" b="1" dirty="0" smtClean="0">
                <a:solidFill>
                  <a:srgbClr val="000000"/>
                </a:solidFill>
                <a:latin typeface="Times New Roman"/>
                <a:cs typeface="Times New Roman"/>
              </a:rPr>
              <a:t>g</a:t>
            </a:r>
            <a:endParaRPr lang="en-US" altLang="ja-JP" sz="1108" b="1" dirty="0">
              <a:solidFill>
                <a:srgbClr val="000000"/>
              </a:solidFill>
              <a:latin typeface="Times New Roman"/>
              <a:cs typeface="Times New Roman"/>
            </a:endParaRPr>
          </a:p>
        </p:txBody>
      </p:sp>
      <p:cxnSp>
        <p:nvCxnSpPr>
          <p:cNvPr id="92" name="直線コネクタ 91">
            <a:extLst>
              <a:ext uri="{FF2B5EF4-FFF2-40B4-BE49-F238E27FC236}">
                <a16:creationId xmlns:a16="http://schemas.microsoft.com/office/drawing/2014/main" id="{75800D06-D57C-472D-AFA6-C9287B70A0ED}"/>
              </a:ext>
            </a:extLst>
          </p:cNvPr>
          <p:cNvCxnSpPr>
            <a:cxnSpLocks/>
            <a:stCxn id="83" idx="1"/>
          </p:cNvCxnSpPr>
          <p:nvPr/>
        </p:nvCxnSpPr>
        <p:spPr bwMode="auto">
          <a:xfrm flipH="1" flipV="1">
            <a:off x="2487755" y="5307036"/>
            <a:ext cx="958920" cy="9950"/>
          </a:xfrm>
          <a:prstGeom prst="line">
            <a:avLst/>
          </a:prstGeom>
          <a:ln w="19050">
            <a:solidFill>
              <a:srgbClr val="FF0000"/>
            </a:solidFill>
          </a:ln>
          <a:extLst/>
        </p:spPr>
        <p:style>
          <a:lnRef idx="1">
            <a:schemeClr val="dk1"/>
          </a:lnRef>
          <a:fillRef idx="0">
            <a:schemeClr val="dk1"/>
          </a:fillRef>
          <a:effectRef idx="0">
            <a:schemeClr val="dk1"/>
          </a:effectRef>
          <a:fontRef idx="minor">
            <a:schemeClr val="tx1"/>
          </a:fontRef>
        </p:style>
      </p:cxnSp>
      <p:cxnSp>
        <p:nvCxnSpPr>
          <p:cNvPr id="93" name="直線コネクタ 92">
            <a:extLst>
              <a:ext uri="{FF2B5EF4-FFF2-40B4-BE49-F238E27FC236}">
                <a16:creationId xmlns:a16="http://schemas.microsoft.com/office/drawing/2014/main" id="{BE8D86B9-32C6-4F07-A5D6-B436497E3101}"/>
              </a:ext>
            </a:extLst>
          </p:cNvPr>
          <p:cNvCxnSpPr>
            <a:cxnSpLocks/>
            <a:stCxn id="86" idx="1"/>
          </p:cNvCxnSpPr>
          <p:nvPr/>
        </p:nvCxnSpPr>
        <p:spPr bwMode="auto">
          <a:xfrm flipH="1" flipV="1">
            <a:off x="2685851" y="5720669"/>
            <a:ext cx="760824" cy="266062"/>
          </a:xfrm>
          <a:prstGeom prst="line">
            <a:avLst/>
          </a:prstGeom>
          <a:ln w="19050">
            <a:solidFill>
              <a:srgbClr val="FF0000"/>
            </a:solidFill>
          </a:ln>
          <a:extLst/>
        </p:spPr>
        <p:style>
          <a:lnRef idx="1">
            <a:schemeClr val="dk1"/>
          </a:lnRef>
          <a:fillRef idx="0">
            <a:schemeClr val="dk1"/>
          </a:fillRef>
          <a:effectRef idx="0">
            <a:schemeClr val="dk1"/>
          </a:effectRef>
          <a:fontRef idx="minor">
            <a:schemeClr val="tx1"/>
          </a:fontRef>
        </p:style>
      </p:cxnSp>
      <p:pic>
        <p:nvPicPr>
          <p:cNvPr id="94" name="Picture 8">
            <a:extLst>
              <a:ext uri="{FF2B5EF4-FFF2-40B4-BE49-F238E27FC236}">
                <a16:creationId xmlns:a16="http://schemas.microsoft.com/office/drawing/2014/main" id="{D2B551D1-67C6-4EB5-BD43-F49519CBEB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9906" y="1955279"/>
            <a:ext cx="483897" cy="69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角丸四角形 101">
            <a:extLst>
              <a:ext uri="{FF2B5EF4-FFF2-40B4-BE49-F238E27FC236}">
                <a16:creationId xmlns:a16="http://schemas.microsoft.com/office/drawing/2014/main" id="{46A06CB6-2F96-4D2A-9D24-764577BA03F8}"/>
              </a:ext>
            </a:extLst>
          </p:cNvPr>
          <p:cNvSpPr/>
          <p:nvPr/>
        </p:nvSpPr>
        <p:spPr>
          <a:xfrm>
            <a:off x="7691120" y="1974020"/>
            <a:ext cx="2512034" cy="6709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en-US" altLang="ja-JP" sz="1108" dirty="0">
                <a:solidFill>
                  <a:srgbClr val="000000"/>
                </a:solidFill>
                <a:latin typeface="Times New Roman"/>
                <a:cs typeface="Times New Roman"/>
              </a:rPr>
              <a:t>When mounting </a:t>
            </a:r>
            <a:r>
              <a:rPr lang="en-US" altLang="ja-JP" sz="1108" dirty="0" smtClean="0">
                <a:solidFill>
                  <a:srgbClr val="000000"/>
                </a:solidFill>
                <a:latin typeface="Times New Roman"/>
                <a:cs typeface="Times New Roman"/>
              </a:rPr>
              <a:t>to the </a:t>
            </a:r>
            <a:r>
              <a:rPr lang="en-US" altLang="ja-JP" sz="1108" dirty="0">
                <a:solidFill>
                  <a:srgbClr val="000000"/>
                </a:solidFill>
                <a:latin typeface="Times New Roman"/>
                <a:cs typeface="Times New Roman"/>
              </a:rPr>
              <a:t>SLC, use </a:t>
            </a:r>
            <a:r>
              <a:rPr lang="en-US" altLang="ja-JP" sz="1108" dirty="0" smtClean="0">
                <a:solidFill>
                  <a:srgbClr val="000000"/>
                </a:solidFill>
                <a:latin typeface="Times New Roman"/>
                <a:cs typeface="Times New Roman"/>
              </a:rPr>
              <a:t>the </a:t>
            </a:r>
            <a:r>
              <a:rPr lang="en-US" altLang="ja-JP" sz="1108" dirty="0">
                <a:solidFill>
                  <a:srgbClr val="000000"/>
                </a:solidFill>
                <a:latin typeface="Times New Roman"/>
                <a:cs typeface="Times New Roman"/>
              </a:rPr>
              <a:t>dedicated metal fitting</a:t>
            </a:r>
            <a:r>
              <a:rPr lang="en-US" altLang="ja-JP" sz="1108" dirty="0" smtClean="0">
                <a:solidFill>
                  <a:srgbClr val="000000"/>
                </a:solidFill>
                <a:latin typeface="Times New Roman"/>
                <a:cs typeface="Times New Roman"/>
              </a:rPr>
              <a:t>.</a:t>
            </a:r>
            <a:endParaRPr lang="en-US" altLang="ja-JP" sz="1108" dirty="0">
              <a:solidFill>
                <a:srgbClr val="000000"/>
              </a:solidFill>
              <a:latin typeface="Times New Roman"/>
              <a:cs typeface="Times New Roman"/>
            </a:endParaRPr>
          </a:p>
        </p:txBody>
      </p:sp>
      <p:cxnSp>
        <p:nvCxnSpPr>
          <p:cNvPr id="97" name="直線コネクタ 96">
            <a:extLst>
              <a:ext uri="{FF2B5EF4-FFF2-40B4-BE49-F238E27FC236}">
                <a16:creationId xmlns:a16="http://schemas.microsoft.com/office/drawing/2014/main" id="{F4BEA6AD-8FA3-42FA-B42E-7799FA36F6C2}"/>
              </a:ext>
            </a:extLst>
          </p:cNvPr>
          <p:cNvCxnSpPr>
            <a:cxnSpLocks/>
            <a:stCxn id="91" idx="1"/>
          </p:cNvCxnSpPr>
          <p:nvPr/>
        </p:nvCxnSpPr>
        <p:spPr bwMode="auto">
          <a:xfrm flipH="1" flipV="1">
            <a:off x="3029247" y="3392702"/>
            <a:ext cx="660816" cy="96770"/>
          </a:xfrm>
          <a:prstGeom prst="line">
            <a:avLst/>
          </a:prstGeom>
          <a:ln w="19050">
            <a:solidFill>
              <a:srgbClr val="FF0000"/>
            </a:solidFill>
          </a:ln>
          <a:extLst/>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5C353D1C-C360-4A46-B0D8-91856EB66D4F}"/>
              </a:ext>
            </a:extLst>
          </p:cNvPr>
          <p:cNvCxnSpPr>
            <a:stCxn id="90" idx="1"/>
          </p:cNvCxnSpPr>
          <p:nvPr/>
        </p:nvCxnSpPr>
        <p:spPr bwMode="auto">
          <a:xfrm flipH="1">
            <a:off x="3186229" y="2729110"/>
            <a:ext cx="503837" cy="151810"/>
          </a:xfrm>
          <a:prstGeom prst="line">
            <a:avLst/>
          </a:prstGeom>
          <a:ln w="19050">
            <a:solidFill>
              <a:srgbClr val="FF0000"/>
            </a:solidFill>
          </a:ln>
          <a:extLst/>
        </p:spPr>
        <p:style>
          <a:lnRef idx="1">
            <a:schemeClr val="dk1"/>
          </a:lnRef>
          <a:fillRef idx="0">
            <a:schemeClr val="dk1"/>
          </a:fillRef>
          <a:effectRef idx="0">
            <a:schemeClr val="dk1"/>
          </a:effectRef>
          <a:fontRef idx="minor">
            <a:schemeClr val="tx1"/>
          </a:fontRef>
        </p:style>
      </p:cxnSp>
      <p:grpSp>
        <p:nvGrpSpPr>
          <p:cNvPr id="99" name="グループ化 98">
            <a:extLst>
              <a:ext uri="{FF2B5EF4-FFF2-40B4-BE49-F238E27FC236}">
                <a16:creationId xmlns:a16="http://schemas.microsoft.com/office/drawing/2014/main" id="{638C3117-833D-465C-B15F-F49420D7748D}"/>
              </a:ext>
            </a:extLst>
          </p:cNvPr>
          <p:cNvGrpSpPr/>
          <p:nvPr/>
        </p:nvGrpSpPr>
        <p:grpSpPr>
          <a:xfrm>
            <a:off x="1972933" y="2476089"/>
            <a:ext cx="1767819" cy="1260770"/>
            <a:chOff x="486342" y="2563005"/>
            <a:chExt cx="1915137" cy="1365834"/>
          </a:xfrm>
        </p:grpSpPr>
        <p:pic>
          <p:nvPicPr>
            <p:cNvPr id="100" name="Picture 2">
              <a:extLst>
                <a:ext uri="{FF2B5EF4-FFF2-40B4-BE49-F238E27FC236}">
                  <a16:creationId xmlns:a16="http://schemas.microsoft.com/office/drawing/2014/main" id="{67B1DBFB-D2FF-4F26-ACBD-A12FD7F2A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42" y="2563005"/>
              <a:ext cx="1915137" cy="136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円/楕円 2">
              <a:extLst>
                <a:ext uri="{FF2B5EF4-FFF2-40B4-BE49-F238E27FC236}">
                  <a16:creationId xmlns:a16="http://schemas.microsoft.com/office/drawing/2014/main" id="{5636F63C-A3B9-4D66-B024-94A659800BA3}"/>
                </a:ext>
              </a:extLst>
            </p:cNvPr>
            <p:cNvSpPr/>
            <p:nvPr/>
          </p:nvSpPr>
          <p:spPr bwMode="auto">
            <a:xfrm>
              <a:off x="1119114" y="3350412"/>
              <a:ext cx="138844" cy="147016"/>
            </a:xfrm>
            <a:prstGeom prst="ellipse">
              <a:avLst/>
            </a:prstGeom>
            <a:solidFill>
              <a:srgbClr val="FFFFFF">
                <a:alpha val="80000"/>
              </a:srgbClr>
            </a:solidFill>
            <a:ln w="57150">
              <a:solidFill>
                <a:schemeClr val="tx1"/>
              </a:solidFill>
            </a:ln>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83077" tIns="43200" rIns="83077" bIns="43200" numCol="1" spcCol="0" rtlCol="0" fromWordArt="0" anchor="t" anchorCtr="0" forceAA="0" compatLnSpc="1">
              <a:prstTxWarp prst="textNoShape">
                <a:avLst/>
              </a:prstTxWarp>
              <a:noAutofit/>
            </a:bodyPr>
            <a:lstStyle/>
            <a:p>
              <a:pPr algn="ctr" defTabSz="457200"/>
              <a:endParaRPr lang="ja-JP" altLang="en-US" sz="1108" dirty="0">
                <a:solidFill>
                  <a:srgbClr val="000000"/>
                </a:solidFill>
                <a:latin typeface="Times New Roman"/>
                <a:cs typeface="Times New Roman"/>
              </a:endParaRPr>
            </a:p>
          </p:txBody>
        </p:sp>
        <p:sp>
          <p:nvSpPr>
            <p:cNvPr id="102" name="円弧 101">
              <a:extLst>
                <a:ext uri="{FF2B5EF4-FFF2-40B4-BE49-F238E27FC236}">
                  <a16:creationId xmlns:a16="http://schemas.microsoft.com/office/drawing/2014/main" id="{9FE2694F-986F-4F12-8CB8-30D2E4FAD215}"/>
                </a:ext>
              </a:extLst>
            </p:cNvPr>
            <p:cNvSpPr/>
            <p:nvPr/>
          </p:nvSpPr>
          <p:spPr bwMode="auto">
            <a:xfrm>
              <a:off x="973973" y="2719920"/>
              <a:ext cx="868680" cy="1052004"/>
            </a:xfrm>
            <a:prstGeom prst="arc">
              <a:avLst>
                <a:gd name="adj1" fmla="val 16833282"/>
                <a:gd name="adj2" fmla="val 4460060"/>
              </a:avLst>
            </a:prstGeom>
            <a:ln w="28575">
              <a:solidFill>
                <a:srgbClr val="FF0000"/>
              </a:solidFill>
              <a:headEnd type="none" w="med" len="med"/>
              <a:tailEnd type="arrow" w="med" len="med"/>
            </a:ln>
            <a:extLst/>
          </p:spPr>
          <p:style>
            <a:lnRef idx="1">
              <a:schemeClr val="dk1"/>
            </a:lnRef>
            <a:fillRef idx="0">
              <a:schemeClr val="dk1"/>
            </a:fillRef>
            <a:effectRef idx="0">
              <a:schemeClr val="dk1"/>
            </a:effectRef>
            <a:fontRef idx="minor">
              <a:schemeClr val="tx1"/>
            </a:fontRef>
          </p:style>
          <p:txBody>
            <a:bodyPr rtlCol="0" anchor="ctr"/>
            <a:lstStyle/>
            <a:p>
              <a:pPr algn="ctr" defTabSz="457200"/>
              <a:endParaRPr lang="ja-JP" altLang="en-US" sz="1662">
                <a:solidFill>
                  <a:srgbClr val="000000"/>
                </a:solidFill>
                <a:latin typeface="Times New Roman"/>
                <a:cs typeface="Times New Roman"/>
              </a:endParaRPr>
            </a:p>
          </p:txBody>
        </p:sp>
      </p:grpSp>
      <p:sp>
        <p:nvSpPr>
          <p:cNvPr id="90" name="角丸四角形 79">
            <a:extLst>
              <a:ext uri="{FF2B5EF4-FFF2-40B4-BE49-F238E27FC236}">
                <a16:creationId xmlns:a16="http://schemas.microsoft.com/office/drawing/2014/main" id="{8C432E35-5B7B-49F6-B996-02ECF395C890}"/>
              </a:ext>
            </a:extLst>
          </p:cNvPr>
          <p:cNvSpPr/>
          <p:nvPr/>
        </p:nvSpPr>
        <p:spPr>
          <a:xfrm>
            <a:off x="3690064" y="2463049"/>
            <a:ext cx="1847524" cy="5321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1108" dirty="0">
                <a:solidFill>
                  <a:srgbClr val="000000"/>
                </a:solidFill>
                <a:latin typeface="Times New Roman"/>
                <a:cs typeface="Times New Roman"/>
              </a:rPr>
              <a:t>Photoelectric sensors cables</a:t>
            </a:r>
            <a:endParaRPr lang="en-US" altLang="ja-JP" sz="1108" dirty="0">
              <a:solidFill>
                <a:srgbClr val="000000"/>
              </a:solidFill>
              <a:latin typeface="Times New Roman"/>
              <a:cs typeface="Times New Roman"/>
            </a:endParaRPr>
          </a:p>
          <a:p>
            <a:pPr algn="ctr" defTabSz="457200"/>
            <a:r>
              <a:rPr lang="ja-JP" altLang="en-US" sz="1108" dirty="0">
                <a:solidFill>
                  <a:srgbClr val="000000"/>
                </a:solidFill>
                <a:latin typeface="Times New Roman"/>
                <a:cs typeface="Times New Roman"/>
              </a:rPr>
              <a:t>Cover cable (Rotate yellow parts to prevent falling out)</a:t>
            </a:r>
          </a:p>
        </p:txBody>
      </p:sp>
      <p:sp>
        <p:nvSpPr>
          <p:cNvPr id="91" name="角丸四角形 87">
            <a:extLst>
              <a:ext uri="{FF2B5EF4-FFF2-40B4-BE49-F238E27FC236}">
                <a16:creationId xmlns:a16="http://schemas.microsoft.com/office/drawing/2014/main" id="{5E55D2FC-9786-4BC0-B300-D57E210EC5E7}"/>
              </a:ext>
            </a:extLst>
          </p:cNvPr>
          <p:cNvSpPr/>
          <p:nvPr/>
        </p:nvSpPr>
        <p:spPr>
          <a:xfrm>
            <a:off x="3690064" y="3103350"/>
            <a:ext cx="2125775" cy="7722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457200"/>
            <a:r>
              <a:rPr lang="ja-JP" altLang="en-US" sz="1108" dirty="0">
                <a:solidFill>
                  <a:srgbClr val="000000"/>
                </a:solidFill>
                <a:latin typeface="Times New Roman"/>
                <a:cs typeface="Times New Roman"/>
              </a:rPr>
              <a:t>Depending on the </a:t>
            </a:r>
            <a:r>
              <a:rPr lang="ja-JP" altLang="en-US" sz="1108" dirty="0" smtClean="0">
                <a:solidFill>
                  <a:srgbClr val="000000"/>
                </a:solidFill>
                <a:latin typeface="Times New Roman"/>
                <a:cs typeface="Times New Roman"/>
              </a:rPr>
              <a:t>s</a:t>
            </a:r>
            <a:r>
              <a:rPr lang="ja-JP" altLang="en-US" sz="1108" dirty="0">
                <a:solidFill>
                  <a:srgbClr val="000000"/>
                </a:solidFill>
                <a:latin typeface="Times New Roman"/>
                <a:cs typeface="Times New Roman"/>
              </a:rPr>
              <a:t>ensor location</a:t>
            </a:r>
            <a:r>
              <a:rPr lang="ja-JP" altLang="en-US" sz="1108" dirty="0" smtClean="0">
                <a:solidFill>
                  <a:srgbClr val="000000"/>
                </a:solidFill>
                <a:latin typeface="Times New Roman"/>
                <a:cs typeface="Times New Roman"/>
              </a:rPr>
              <a:t>, </a:t>
            </a:r>
            <a:r>
              <a:rPr lang="en-US" altLang="ja-JP" sz="1108" dirty="0" smtClean="0">
                <a:solidFill>
                  <a:srgbClr val="000000"/>
                </a:solidFill>
                <a:latin typeface="Times New Roman"/>
                <a:cs typeface="Times New Roman"/>
              </a:rPr>
              <a:t>s</a:t>
            </a:r>
            <a:r>
              <a:rPr lang="ja-JP" altLang="en-US" sz="1108" dirty="0" smtClean="0">
                <a:solidFill>
                  <a:srgbClr val="000000"/>
                </a:solidFill>
                <a:latin typeface="Times New Roman"/>
                <a:cs typeface="Times New Roman"/>
              </a:rPr>
              <a:t>e</a:t>
            </a:r>
            <a:r>
              <a:rPr lang="ja-JP" altLang="en-US" sz="1108" dirty="0">
                <a:solidFill>
                  <a:srgbClr val="000000"/>
                </a:solidFill>
                <a:latin typeface="Times New Roman"/>
                <a:cs typeface="Times New Roman"/>
              </a:rPr>
              <a:t>para</a:t>
            </a:r>
            <a:r>
              <a:rPr lang="ja-JP" altLang="en-US" sz="1108" dirty="0" smtClean="0">
                <a:solidFill>
                  <a:srgbClr val="000000"/>
                </a:solidFill>
                <a:latin typeface="Times New Roman"/>
                <a:cs typeface="Times New Roman"/>
              </a:rPr>
              <a:t>t</a:t>
            </a:r>
            <a:r>
              <a:rPr lang="en-US" altLang="ja-JP" sz="1108" dirty="0" smtClean="0">
                <a:solidFill>
                  <a:srgbClr val="000000"/>
                </a:solidFill>
                <a:latin typeface="Times New Roman"/>
                <a:cs typeface="Times New Roman"/>
              </a:rPr>
              <a:t>e the cover</a:t>
            </a:r>
            <a:r>
              <a:rPr lang="ja-JP" altLang="en-US" sz="1108" dirty="0" smtClean="0">
                <a:solidFill>
                  <a:srgbClr val="000000"/>
                </a:solidFill>
                <a:latin typeface="Times New Roman"/>
                <a:cs typeface="Times New Roman"/>
              </a:rPr>
              <a:t> </a:t>
            </a:r>
            <a:r>
              <a:rPr lang="ja-JP" altLang="en-US" sz="1108" dirty="0">
                <a:solidFill>
                  <a:srgbClr val="000000"/>
                </a:solidFill>
                <a:latin typeface="Times New Roman"/>
                <a:cs typeface="Times New Roman"/>
              </a:rPr>
              <a:t>to adjust the position and quantit</a:t>
            </a:r>
            <a:r>
              <a:rPr lang="ja-JP" altLang="en-US" sz="1108" dirty="0" smtClean="0">
                <a:solidFill>
                  <a:srgbClr val="000000"/>
                </a:solidFill>
                <a:latin typeface="Times New Roman"/>
                <a:cs typeface="Times New Roman"/>
              </a:rPr>
              <a:t>y</a:t>
            </a:r>
            <a:endParaRPr lang="ja-JP" altLang="en-US" sz="1108" dirty="0">
              <a:solidFill>
                <a:srgbClr val="000000"/>
              </a:solidFill>
              <a:latin typeface="Times New Roman"/>
              <a:cs typeface="Times New Roman"/>
            </a:endParaRPr>
          </a:p>
        </p:txBody>
      </p:sp>
      <p:sp>
        <p:nvSpPr>
          <p:cNvPr id="3" name="タイトル 2">
            <a:extLst>
              <a:ext uri="{FF2B5EF4-FFF2-40B4-BE49-F238E27FC236}">
                <a16:creationId xmlns:a16="http://schemas.microsoft.com/office/drawing/2014/main" id="{A6C7C236-AB64-45A9-995E-624FCB14EB7C}"/>
              </a:ext>
            </a:extLst>
          </p:cNvPr>
          <p:cNvSpPr>
            <a:spLocks noGrp="1"/>
          </p:cNvSpPr>
          <p:nvPr>
            <p:ph type="title"/>
          </p:nvPr>
        </p:nvSpPr>
        <p:spPr/>
        <p:txBody>
          <a:bodyPr/>
          <a:lstStyle/>
          <a:p>
            <a:r>
              <a:rPr lang="en-US" altLang="ja-JP"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F3SG-SR Accessories: F39-FMA Mounting Arm</a:t>
            </a:r>
            <a:endParaRPr lang="ja-JP" altLang="en-US" dirty="0">
              <a:solidFill>
                <a:srgbClr val="0070C0"/>
              </a:solidFill>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029250870"/>
      </p:ext>
    </p:extLst>
  </p:cSld>
  <p:clrMapOvr>
    <a:masterClrMapping/>
  </p:clrMapOvr>
  <mc:AlternateContent xmlns:mc="http://schemas.openxmlformats.org/markup-compatibility/2006" xmlns:p14="http://schemas.microsoft.com/office/powerpoint/2010/main">
    <mc:Choice Requires="p14">
      <p:transition p14:dur="10"/>
    </mc:Choice>
    <mc:Fallback xmlns:a14="http://schemas.microsoft.com/office/drawing/2010/main" xmlns:a16="http://schemas.microsoft.com/office/drawing/2014/main"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6C7C236-AB64-45A9-995E-624FCB14EB7C}"/>
              </a:ext>
            </a:extLst>
          </p:cNvPr>
          <p:cNvSpPr>
            <a:spLocks noGrp="1"/>
          </p:cNvSpPr>
          <p:nvPr>
            <p:ph type="title"/>
          </p:nvPr>
        </p:nvSpPr>
        <p:spPr/>
        <p:txBody>
          <a:bodyPr/>
          <a:lstStyle/>
          <a:p>
            <a:r>
              <a:rPr lang="en-US" altLang="ja-JP"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F3SG-SR Accessories: F39-GCN5 Muting Sensor Connector Box</a:t>
            </a:r>
            <a:endParaRPr lang="ja-JP" altLang="en-US" dirty="0">
              <a:solidFill>
                <a:srgbClr val="0070C0"/>
              </a:solidFill>
              <a:latin typeface="Calibri" panose="020F0502020204030204" pitchFamily="34" charset="0"/>
              <a:ea typeface="Meiryo UI" panose="020B0604030504040204" pitchFamily="50" charset="-128"/>
              <a:cs typeface="Calibri" panose="020F0502020204030204" pitchFamily="34" charset="0"/>
            </a:endParaRPr>
          </a:p>
        </p:txBody>
      </p:sp>
      <p:pic>
        <p:nvPicPr>
          <p:cNvPr id="29" name="図 28">
            <a:extLst>
              <a:ext uri="{FF2B5EF4-FFF2-40B4-BE49-F238E27FC236}">
                <a16:creationId xmlns:a16="http://schemas.microsoft.com/office/drawing/2014/main" id="{F001E9D5-C06D-4CDE-A742-E946C3FBC62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371600"/>
            <a:ext cx="5114325" cy="1582741"/>
          </a:xfrm>
          <a:prstGeom prst="rect">
            <a:avLst/>
          </a:prstGeom>
          <a:noFill/>
          <a:ln>
            <a:noFill/>
          </a:ln>
        </p:spPr>
      </p:pic>
      <p:pic>
        <p:nvPicPr>
          <p:cNvPr id="6" name="図 5">
            <a:extLst>
              <a:ext uri="{FF2B5EF4-FFF2-40B4-BE49-F238E27FC236}">
                <a16:creationId xmlns:a16="http://schemas.microsoft.com/office/drawing/2014/main" id="{3603A8D3-DA08-4D6D-9CFE-4A8080186F6E}"/>
              </a:ext>
            </a:extLst>
          </p:cNvPr>
          <p:cNvPicPr>
            <a:picLocks noChangeAspect="1"/>
          </p:cNvPicPr>
          <p:nvPr/>
        </p:nvPicPr>
        <p:blipFill>
          <a:blip r:embed="rId4"/>
          <a:stretch>
            <a:fillRect/>
          </a:stretch>
        </p:blipFill>
        <p:spPr>
          <a:xfrm>
            <a:off x="1919536" y="4281142"/>
            <a:ext cx="5099444" cy="1510058"/>
          </a:xfrm>
          <a:prstGeom prst="rect">
            <a:avLst/>
          </a:prstGeom>
        </p:spPr>
      </p:pic>
      <p:pic>
        <p:nvPicPr>
          <p:cNvPr id="8" name="図 7">
            <a:extLst>
              <a:ext uri="{FF2B5EF4-FFF2-40B4-BE49-F238E27FC236}">
                <a16:creationId xmlns:a16="http://schemas.microsoft.com/office/drawing/2014/main" id="{19C97EE3-801C-4A4F-B241-F6A5BF57416F}"/>
              </a:ext>
            </a:extLst>
          </p:cNvPr>
          <p:cNvPicPr>
            <a:picLocks noChangeAspect="1"/>
          </p:cNvPicPr>
          <p:nvPr/>
        </p:nvPicPr>
        <p:blipFill>
          <a:blip r:embed="rId5"/>
          <a:stretch>
            <a:fillRect/>
          </a:stretch>
        </p:blipFill>
        <p:spPr>
          <a:xfrm>
            <a:off x="8479119" y="1005543"/>
            <a:ext cx="2863688" cy="2215305"/>
          </a:xfrm>
          <a:prstGeom prst="rect">
            <a:avLst/>
          </a:prstGeom>
        </p:spPr>
      </p:pic>
      <p:pic>
        <p:nvPicPr>
          <p:cNvPr id="9" name="図 8">
            <a:extLst>
              <a:ext uri="{FF2B5EF4-FFF2-40B4-BE49-F238E27FC236}">
                <a16:creationId xmlns:a16="http://schemas.microsoft.com/office/drawing/2014/main" id="{74AF04FE-49CF-45CF-A8E5-C02805F66017}"/>
              </a:ext>
            </a:extLst>
          </p:cNvPr>
          <p:cNvPicPr>
            <a:picLocks noChangeAspect="1"/>
          </p:cNvPicPr>
          <p:nvPr/>
        </p:nvPicPr>
        <p:blipFill>
          <a:blip r:embed="rId6"/>
          <a:stretch>
            <a:fillRect/>
          </a:stretch>
        </p:blipFill>
        <p:spPr>
          <a:xfrm>
            <a:off x="8491641" y="3886200"/>
            <a:ext cx="2856246" cy="2217919"/>
          </a:xfrm>
          <a:prstGeom prst="rect">
            <a:avLst/>
          </a:prstGeom>
        </p:spPr>
      </p:pic>
      <p:sp>
        <p:nvSpPr>
          <p:cNvPr id="10" name="矢印: 下 9">
            <a:extLst>
              <a:ext uri="{FF2B5EF4-FFF2-40B4-BE49-F238E27FC236}">
                <a16:creationId xmlns:a16="http://schemas.microsoft.com/office/drawing/2014/main" id="{4ACFC675-3140-4D5F-BA2B-C0C9D9F5236D}"/>
              </a:ext>
            </a:extLst>
          </p:cNvPr>
          <p:cNvSpPr/>
          <p:nvPr/>
        </p:nvSpPr>
        <p:spPr bwMode="auto">
          <a:xfrm>
            <a:off x="9343700" y="3276600"/>
            <a:ext cx="1152128" cy="533400"/>
          </a:xfrm>
          <a:prstGeom prst="downArrow">
            <a:avLst/>
          </a:prstGeom>
          <a:solidFill>
            <a:schemeClr val="bg1">
              <a:lumMod val="75000"/>
              <a:alpha val="75000"/>
            </a:schemeClr>
          </a:solidFill>
          <a:ln w="19050">
            <a:solidFill>
              <a:schemeClr val="accent1"/>
            </a:solidFill>
          </a:ln>
          <a:extLst/>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none" lIns="90000" tIns="46800" rIns="90000" bIns="46800" numCol="1" spcCol="0" rtlCol="0" fromWordArt="0" anchor="t" anchorCtr="0" forceAA="0" compatLnSpc="1">
            <a:prstTxWarp prst="textNoShape">
              <a:avLst/>
            </a:prstTxWarp>
            <a:noAutofit/>
          </a:bodyPr>
          <a:lstStyle/>
          <a:p>
            <a:pPr fontAlgn="base">
              <a:spcBef>
                <a:spcPct val="0"/>
              </a:spcBef>
              <a:spcAft>
                <a:spcPct val="0"/>
              </a:spcAft>
            </a:pPr>
            <a:endParaRPr kumimoji="1" lang="ja-JP" altLang="en-US" sz="1200" dirty="0">
              <a:solidFill>
                <a:schemeClr val="tx1"/>
              </a:solidFill>
              <a:latin typeface="Calibri" panose="020F0502020204030204" pitchFamily="34" charset="0"/>
              <a:cs typeface="Calibri" panose="020F0502020204030204" pitchFamily="34" charset="0"/>
            </a:endParaRPr>
          </a:p>
        </p:txBody>
      </p:sp>
      <p:sp>
        <p:nvSpPr>
          <p:cNvPr id="11" name="正方形/長方形 10">
            <a:extLst>
              <a:ext uri="{FF2B5EF4-FFF2-40B4-BE49-F238E27FC236}">
                <a16:creationId xmlns:a16="http://schemas.microsoft.com/office/drawing/2014/main" id="{6FB741AE-CC93-494A-8706-04900C957BB0}"/>
              </a:ext>
            </a:extLst>
          </p:cNvPr>
          <p:cNvSpPr/>
          <p:nvPr/>
        </p:nvSpPr>
        <p:spPr>
          <a:xfrm>
            <a:off x="6143786" y="1643048"/>
            <a:ext cx="574196" cy="369332"/>
          </a:xfrm>
          <a:prstGeom prst="rect">
            <a:avLst/>
          </a:prstGeom>
        </p:spPr>
        <p:txBody>
          <a:bodyPr wrap="none">
            <a:spAutoFit/>
          </a:bodyPr>
          <a:lstStyle/>
          <a:p>
            <a:r>
              <a:rPr lang="en-US" altLang="ja-JP" kern="0" dirty="0">
                <a:latin typeface="Calibri" panose="020F0502020204030204" pitchFamily="34" charset="0"/>
                <a:cs typeface="Calibri" panose="020F0502020204030204" pitchFamily="34" charset="0"/>
              </a:rPr>
              <a:t>CN0</a:t>
            </a:r>
            <a:endParaRPr lang="ja-JP" altLang="ja-JP" sz="1600" kern="100" dirty="0">
              <a:latin typeface="Calibri" panose="020F0502020204030204" pitchFamily="34" charset="0"/>
              <a:ea typeface="ＭＳ 明朝" panose="02020609040205080304" pitchFamily="17" charset="-128"/>
              <a:cs typeface="Calibri" panose="020F0502020204030204" pitchFamily="34" charset="0"/>
            </a:endParaRPr>
          </a:p>
        </p:txBody>
      </p:sp>
    </p:spTree>
    <p:extLst>
      <p:ext uri="{BB962C8B-B14F-4D97-AF65-F5344CB8AC3E}">
        <p14:creationId xmlns:p14="http://schemas.microsoft.com/office/powerpoint/2010/main" val="66963347"/>
      </p:ext>
    </p:extLst>
  </p:cSld>
  <p:clrMapOvr>
    <a:masterClrMapping/>
  </p:clrMapOvr>
  <mc:AlternateContent xmlns:mc="http://schemas.openxmlformats.org/markup-compatibility/2006" xmlns:p14="http://schemas.microsoft.com/office/powerpoint/2010/main">
    <mc:Choice Requires="p14">
      <p:transition p14:dur="10"/>
    </mc:Choice>
    <mc:Fallback xmlns:a14="http://schemas.microsoft.com/office/drawing/2010/main" xmlns:a16="http://schemas.microsoft.com/office/drawing/2014/main"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69AEF24B-2988-4DCE-A1A0-FB788A8E0C53}"/>
              </a:ext>
            </a:extLst>
          </p:cNvPr>
          <p:cNvSpPr/>
          <p:nvPr/>
        </p:nvSpPr>
        <p:spPr bwMode="auto">
          <a:xfrm>
            <a:off x="966825" y="763557"/>
            <a:ext cx="8629930" cy="1296144"/>
          </a:xfrm>
          <a:prstGeom prst="roundRect">
            <a:avLst/>
          </a:prstGeom>
          <a:ln>
            <a:no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90000" tIns="46800" rIns="90000" bIns="46800" numCol="1" spcCol="0" rtlCol="0" fromWordArt="0" anchor="t" anchorCtr="0" forceAA="0" compatLnSpc="1">
            <a:prstTxWarp prst="textNoShape">
              <a:avLst/>
            </a:prstTxWarp>
            <a:noAutofit/>
          </a:bodyPr>
          <a:lstStyle/>
          <a:p>
            <a:pPr marL="342900" indent="-342900" defTabSz="844083">
              <a:buFont typeface="Arial" panose="020B0604020202020204" pitchFamily="34" charset="0"/>
              <a:buChar char="•"/>
              <a:defRPr/>
            </a:pPr>
            <a:r>
              <a:rPr lang="en-US" altLang="ja-JP" sz="2400" dirty="0" smtClean="0">
                <a:solidFill>
                  <a:srgbClr val="000000"/>
                </a:solidFill>
                <a:latin typeface="Calibri" panose="020F0502020204030204" pitchFamily="34" charset="0"/>
                <a:cs typeface="Calibri" panose="020F0502020204030204" pitchFamily="34" charset="0"/>
              </a:rPr>
              <a:t>Basic </a:t>
            </a:r>
            <a:r>
              <a:rPr lang="en-US" altLang="ja-JP" sz="2400" dirty="0">
                <a:solidFill>
                  <a:srgbClr val="000000"/>
                </a:solidFill>
                <a:latin typeface="Calibri" panose="020F0502020204030204" pitchFamily="34" charset="0"/>
                <a:cs typeface="Calibri" panose="020F0502020204030204" pitchFamily="34" charset="0"/>
              </a:rPr>
              <a:t>concept is the same as that of existing F3SG-R</a:t>
            </a:r>
          </a:p>
          <a:p>
            <a:pPr marL="342900" indent="-342900" defTabSz="844083">
              <a:buFont typeface="Arial" panose="020B0604020202020204" pitchFamily="34" charset="0"/>
              <a:buChar char="•"/>
              <a:defRPr/>
            </a:pPr>
            <a:r>
              <a:rPr lang="ja-JP" altLang="en-US" sz="2400" dirty="0" smtClean="0">
                <a:solidFill>
                  <a:srgbClr val="000000"/>
                </a:solidFill>
                <a:latin typeface="Calibri" panose="020F0502020204030204" pitchFamily="34" charset="0"/>
                <a:cs typeface="Calibri" panose="020F0502020204030204" pitchFamily="34" charset="0"/>
              </a:rPr>
              <a:t>3</a:t>
            </a:r>
            <a:r>
              <a:rPr lang="ja-JP" altLang="en-US" sz="2400" dirty="0">
                <a:solidFill>
                  <a:srgbClr val="000000"/>
                </a:solidFill>
                <a:latin typeface="Calibri" panose="020F0502020204030204" pitchFamily="34" charset="0"/>
                <a:cs typeface="Calibri" panose="020F0502020204030204" pitchFamily="34" charset="0"/>
              </a:rPr>
              <a:t>60° Light emission from each directio</a:t>
            </a:r>
            <a:r>
              <a:rPr lang="ja-JP" altLang="en-US" sz="2400" dirty="0" smtClean="0">
                <a:solidFill>
                  <a:srgbClr val="000000"/>
                </a:solidFill>
                <a:latin typeface="Calibri" panose="020F0502020204030204" pitchFamily="34" charset="0"/>
                <a:cs typeface="Calibri" panose="020F0502020204030204" pitchFamily="34" charset="0"/>
              </a:rPr>
              <a:t>n </a:t>
            </a:r>
            <a:r>
              <a:rPr lang="en-US" altLang="ja-JP" sz="2400" dirty="0" smtClean="0">
                <a:solidFill>
                  <a:srgbClr val="000000"/>
                </a:solidFill>
                <a:latin typeface="Calibri" panose="020F0502020204030204" pitchFamily="34" charset="0"/>
                <a:cs typeface="Calibri" panose="020F0502020204030204" pitchFamily="34" charset="0"/>
              </a:rPr>
              <a:t>(viewable up to 10m)</a:t>
            </a:r>
            <a:endParaRPr lang="en-US" altLang="ja-JP" sz="2400" dirty="0">
              <a:solidFill>
                <a:srgbClr val="000000"/>
              </a:solidFill>
              <a:latin typeface="Calibri" panose="020F0502020204030204" pitchFamily="34" charset="0"/>
              <a:cs typeface="Calibri" panose="020F0502020204030204" pitchFamily="34" charset="0"/>
            </a:endParaRPr>
          </a:p>
          <a:p>
            <a:pPr marL="342900" indent="-342900" defTabSz="844083">
              <a:buFont typeface="Arial" panose="020B0604020202020204" pitchFamily="34" charset="0"/>
              <a:buChar char="•"/>
              <a:defRPr/>
            </a:pPr>
            <a:r>
              <a:rPr lang="en-US" altLang="ja-JP" sz="2400" dirty="0" smtClean="0">
                <a:solidFill>
                  <a:srgbClr val="000000"/>
                </a:solidFill>
                <a:latin typeface="Calibri" panose="020F0502020204030204" pitchFamily="34" charset="0"/>
                <a:cs typeface="Calibri" panose="020F0502020204030204" pitchFamily="34" charset="0"/>
              </a:rPr>
              <a:t>Scan</a:t>
            </a:r>
            <a:r>
              <a:rPr lang="ja-JP" altLang="en-US" sz="2400" dirty="0" smtClean="0">
                <a:solidFill>
                  <a:srgbClr val="000000"/>
                </a:solidFill>
                <a:latin typeface="Calibri" panose="020F0502020204030204" pitchFamily="34" charset="0"/>
                <a:cs typeface="Calibri" panose="020F0502020204030204" pitchFamily="34" charset="0"/>
              </a:rPr>
              <a:t> </a:t>
            </a:r>
            <a:r>
              <a:rPr lang="en-US" altLang="ja-JP" sz="2400" dirty="0">
                <a:solidFill>
                  <a:srgbClr val="000000"/>
                </a:solidFill>
                <a:latin typeface="Calibri" panose="020F0502020204030204" pitchFamily="34" charset="0"/>
                <a:cs typeface="Calibri" panose="020F0502020204030204" pitchFamily="34" charset="0"/>
              </a:rPr>
              <a:t>code</a:t>
            </a:r>
            <a:r>
              <a:rPr lang="ja-JP" altLang="en-US" sz="2400" dirty="0">
                <a:solidFill>
                  <a:srgbClr val="000000"/>
                </a:solidFill>
                <a:latin typeface="Calibri" panose="020F0502020204030204" pitchFamily="34" charset="0"/>
                <a:cs typeface="Calibri" panose="020F0502020204030204" pitchFamily="34" charset="0"/>
              </a:rPr>
              <a:t> </a:t>
            </a:r>
            <a:r>
              <a:rPr lang="en-US" altLang="ja-JP" sz="2400" dirty="0">
                <a:solidFill>
                  <a:srgbClr val="000000"/>
                </a:solidFill>
                <a:latin typeface="Calibri" panose="020F0502020204030204" pitchFamily="34" charset="0"/>
                <a:cs typeface="Calibri" panose="020F0502020204030204" pitchFamily="34" charset="0"/>
              </a:rPr>
              <a:t>setting</a:t>
            </a:r>
            <a:r>
              <a:rPr lang="ja-JP" altLang="en-US" sz="2400" dirty="0">
                <a:solidFill>
                  <a:srgbClr val="000000"/>
                </a:solidFill>
                <a:latin typeface="Calibri" panose="020F0502020204030204" pitchFamily="34" charset="0"/>
                <a:cs typeface="Calibri" panose="020F0502020204030204" pitchFamily="34" charset="0"/>
              </a:rPr>
              <a:t> </a:t>
            </a:r>
            <a:r>
              <a:rPr lang="en-US" altLang="ja-JP" sz="2400" dirty="0" smtClean="0">
                <a:solidFill>
                  <a:srgbClr val="000000"/>
                </a:solidFill>
                <a:latin typeface="Calibri" panose="020F0502020204030204" pitchFamily="34" charset="0"/>
                <a:cs typeface="Calibri" panose="020F0502020204030204" pitchFamily="34" charset="0"/>
              </a:rPr>
              <a:t>available</a:t>
            </a:r>
          </a:p>
        </p:txBody>
      </p:sp>
      <p:pic>
        <p:nvPicPr>
          <p:cNvPr id="12" name="図 11">
            <a:extLst>
              <a:ext uri="{FF2B5EF4-FFF2-40B4-BE49-F238E27FC236}">
                <a16:creationId xmlns:a16="http://schemas.microsoft.com/office/drawing/2014/main" id="{4086B1C5-ADB1-475C-AD08-4B52D6955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6965" y="3397690"/>
            <a:ext cx="2395132" cy="2395132"/>
          </a:xfrm>
          <a:prstGeom prst="rect">
            <a:avLst/>
          </a:prstGeom>
        </p:spPr>
      </p:pic>
      <p:pic>
        <p:nvPicPr>
          <p:cNvPr id="16" name="図 15">
            <a:extLst>
              <a:ext uri="{FF2B5EF4-FFF2-40B4-BE49-F238E27FC236}">
                <a16:creationId xmlns:a16="http://schemas.microsoft.com/office/drawing/2014/main" id="{5F30B87A-AF7F-4ECE-8A22-EE041479F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200" y="3429000"/>
            <a:ext cx="2317640" cy="2317640"/>
          </a:xfrm>
          <a:prstGeom prst="rect">
            <a:avLst/>
          </a:prstGeom>
        </p:spPr>
      </p:pic>
      <p:pic>
        <p:nvPicPr>
          <p:cNvPr id="17" name="図 16">
            <a:extLst>
              <a:ext uri="{FF2B5EF4-FFF2-40B4-BE49-F238E27FC236}">
                <a16:creationId xmlns:a16="http://schemas.microsoft.com/office/drawing/2014/main" id="{85FCF6D0-7D5D-4571-B36B-27EC338206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7730" y="3404112"/>
            <a:ext cx="2395132" cy="2395132"/>
          </a:xfrm>
          <a:prstGeom prst="rect">
            <a:avLst/>
          </a:prstGeom>
        </p:spPr>
      </p:pic>
      <p:sp>
        <p:nvSpPr>
          <p:cNvPr id="4" name="タイトル 3">
            <a:extLst>
              <a:ext uri="{FF2B5EF4-FFF2-40B4-BE49-F238E27FC236}">
                <a16:creationId xmlns:a16="http://schemas.microsoft.com/office/drawing/2014/main" id="{2DBDD676-E6A4-431B-B845-97B714F66909}"/>
              </a:ext>
            </a:extLst>
          </p:cNvPr>
          <p:cNvSpPr>
            <a:spLocks noGrp="1"/>
          </p:cNvSpPr>
          <p:nvPr>
            <p:ph type="title"/>
          </p:nvPr>
        </p:nvSpPr>
        <p:spPr/>
        <p:txBody>
          <a:bodyPr/>
          <a:lstStyle/>
          <a:p>
            <a:r>
              <a:rPr lang="en-US" altLang="ja-JP" dirty="0" smtClean="0">
                <a:solidFill>
                  <a:srgbClr val="0070C0"/>
                </a:solidFill>
                <a:latin typeface="Calibri" panose="020F0502020204030204" pitchFamily="34" charset="0"/>
                <a:ea typeface="Meiryo UI" panose="020B0604030504040204" pitchFamily="50" charset="-128"/>
                <a:cs typeface="Calibri" panose="020F0502020204030204" pitchFamily="34" charset="0"/>
              </a:rPr>
              <a:t>F3SG-SR Accessories: F39-SGLP</a:t>
            </a:r>
            <a:endParaRPr lang="ja-JP" altLang="en-US" dirty="0">
              <a:solidFill>
                <a:srgbClr val="0070C0"/>
              </a:solidFill>
              <a:latin typeface="Calibri" panose="020F0502020204030204" pitchFamily="34" charset="0"/>
              <a:ea typeface="Meiryo UI" panose="020B0604030504040204" pitchFamily="50" charset="-128"/>
              <a:cs typeface="Calibri" panose="020F0502020204030204" pitchFamily="34" charset="0"/>
            </a:endParaRPr>
          </a:p>
        </p:txBody>
      </p:sp>
      <p:sp>
        <p:nvSpPr>
          <p:cNvPr id="2" name="正方形/長方形 1">
            <a:extLst>
              <a:ext uri="{FF2B5EF4-FFF2-40B4-BE49-F238E27FC236}">
                <a16:creationId xmlns:a16="http://schemas.microsoft.com/office/drawing/2014/main" id="{7B61AB3C-685C-4850-ABE4-73E79F8581A0}"/>
              </a:ext>
            </a:extLst>
          </p:cNvPr>
          <p:cNvSpPr/>
          <p:nvPr/>
        </p:nvSpPr>
        <p:spPr>
          <a:xfrm>
            <a:off x="3757710" y="2799842"/>
            <a:ext cx="1845377" cy="369332"/>
          </a:xfrm>
          <a:prstGeom prst="rect">
            <a:avLst/>
          </a:prstGeom>
        </p:spPr>
        <p:txBody>
          <a:bodyPr wrap="none">
            <a:spAutoFit/>
          </a:bodyPr>
          <a:lstStyle/>
          <a:p>
            <a:r>
              <a:rPr lang="en-US" altLang="ja-JP" dirty="0">
                <a:solidFill>
                  <a:srgbClr val="000000"/>
                </a:solidFill>
                <a:latin typeface="Calibri" panose="020F0502020204030204" pitchFamily="34" charset="0"/>
                <a:cs typeface="Calibri" panose="020F0502020204030204" pitchFamily="34" charset="0"/>
              </a:rPr>
              <a:t>Scan Code setting</a:t>
            </a:r>
            <a:endParaRPr lang="ja-JP" altLang="en-US" dirty="0">
              <a:latin typeface="Calibri" panose="020F0502020204030204" pitchFamily="34" charset="0"/>
              <a:cs typeface="Calibri" panose="020F0502020204030204" pitchFamily="34" charset="0"/>
            </a:endParaRPr>
          </a:p>
        </p:txBody>
      </p:sp>
      <p:cxnSp>
        <p:nvCxnSpPr>
          <p:cNvPr id="5" name="直線矢印コネクタ 4">
            <a:extLst>
              <a:ext uri="{FF2B5EF4-FFF2-40B4-BE49-F238E27FC236}">
                <a16:creationId xmlns:a16="http://schemas.microsoft.com/office/drawing/2014/main" id="{80D10E89-C3AD-47F4-8009-62259DE88EE3}"/>
              </a:ext>
            </a:extLst>
          </p:cNvPr>
          <p:cNvCxnSpPr>
            <a:cxnSpLocks/>
            <a:stCxn id="2" idx="2"/>
          </p:cNvCxnSpPr>
          <p:nvPr/>
        </p:nvCxnSpPr>
        <p:spPr bwMode="auto">
          <a:xfrm>
            <a:off x="4683604" y="3169174"/>
            <a:ext cx="1196372" cy="832786"/>
          </a:xfrm>
          <a:prstGeom prst="straightConnector1">
            <a:avLst/>
          </a:prstGeom>
          <a:ln w="44450">
            <a:tailEnd type="triangle"/>
          </a:ln>
          <a:ex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29497680"/>
      </p:ext>
    </p:extLst>
  </p:cSld>
  <p:clrMapOvr>
    <a:masterClrMapping/>
  </p:clrMapOvr>
  <mc:AlternateContent xmlns:mc="http://schemas.openxmlformats.org/markup-compatibility/2006" xmlns:p14="http://schemas.microsoft.com/office/powerpoint/2010/main">
    <mc:Choice Requires="p14">
      <p:transition p14:dur="10"/>
    </mc:Choice>
    <mc:Fallback xmlns:a14="http://schemas.microsoft.com/office/drawing/2010/main" xmlns:a16="http://schemas.microsoft.com/office/drawing/2014/main"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F3SG-SR Ordering Information</a:t>
            </a:r>
            <a:endParaRPr lang="en-US" dirty="0"/>
          </a:p>
        </p:txBody>
      </p:sp>
    </p:spTree>
    <p:extLst>
      <p:ext uri="{BB962C8B-B14F-4D97-AF65-F5344CB8AC3E}">
        <p14:creationId xmlns:p14="http://schemas.microsoft.com/office/powerpoint/2010/main" val="30743174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B248AC-5E56-4CF3-B666-8F37548D9E28}"/>
              </a:ext>
            </a:extLst>
          </p:cNvPr>
          <p:cNvSpPr>
            <a:spLocks noGrp="1"/>
          </p:cNvSpPr>
          <p:nvPr>
            <p:ph type="title"/>
          </p:nvPr>
        </p:nvSpPr>
        <p:spPr/>
        <p:txBody>
          <a:bodyPr/>
          <a:lstStyle/>
          <a:p>
            <a:r>
              <a:rPr lang="en-US" dirty="0" smtClean="0"/>
              <a:t>F3SG-SR Model Number Structure</a:t>
            </a:r>
            <a:endParaRPr lang="en-US" dirty="0"/>
          </a:p>
        </p:txBody>
      </p:sp>
      <p:sp>
        <p:nvSpPr>
          <p:cNvPr id="3" name="Content Placeholder 2"/>
          <p:cNvSpPr>
            <a:spLocks noGrp="1"/>
          </p:cNvSpPr>
          <p:nvPr>
            <p:ph idx="1"/>
          </p:nvPr>
        </p:nvSpPr>
        <p:spPr/>
        <p:txBody>
          <a:bodyPr/>
          <a:lstStyle/>
          <a:p>
            <a:endParaRPr lang="en-US" dirty="0">
              <a:solidFill>
                <a:schemeClr val="bg1"/>
              </a:solidFill>
            </a:endParaRPr>
          </a:p>
          <a:p>
            <a:pPr lvl="0" defTabSz="914290">
              <a:spcAft>
                <a:spcPts val="0"/>
              </a:spcAft>
              <a:tabLst/>
            </a:pPr>
            <a:endParaRPr lang="en-US" sz="1200" b="1" dirty="0">
              <a:solidFill>
                <a:srgbClr val="FFFFFF"/>
              </a:solidFill>
              <a:latin typeface="Myriad Pro"/>
            </a:endParaRPr>
          </a:p>
        </p:txBody>
      </p:sp>
      <p:pic>
        <p:nvPicPr>
          <p:cNvPr id="4" name="Picture 3"/>
          <p:cNvPicPr>
            <a:picLocks noChangeAspect="1"/>
          </p:cNvPicPr>
          <p:nvPr/>
        </p:nvPicPr>
        <p:blipFill>
          <a:blip r:embed="rId2"/>
          <a:stretch>
            <a:fillRect/>
          </a:stretch>
        </p:blipFill>
        <p:spPr>
          <a:xfrm>
            <a:off x="685800" y="766572"/>
            <a:ext cx="4019550" cy="981075"/>
          </a:xfrm>
          <a:prstGeom prst="rect">
            <a:avLst/>
          </a:prstGeom>
        </p:spPr>
      </p:pic>
      <p:pic>
        <p:nvPicPr>
          <p:cNvPr id="5" name="Picture 4"/>
          <p:cNvPicPr>
            <a:picLocks noChangeAspect="1"/>
          </p:cNvPicPr>
          <p:nvPr/>
        </p:nvPicPr>
        <p:blipFill>
          <a:blip r:embed="rId3"/>
          <a:stretch>
            <a:fillRect/>
          </a:stretch>
        </p:blipFill>
        <p:spPr>
          <a:xfrm>
            <a:off x="818588" y="1747647"/>
            <a:ext cx="10144125" cy="4648200"/>
          </a:xfrm>
          <a:prstGeom prst="rect">
            <a:avLst/>
          </a:prstGeom>
        </p:spPr>
      </p:pic>
    </p:spTree>
    <p:extLst>
      <p:ext uri="{BB962C8B-B14F-4D97-AF65-F5344CB8AC3E}">
        <p14:creationId xmlns:p14="http://schemas.microsoft.com/office/powerpoint/2010/main" val="16138653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B248AC-5E56-4CF3-B666-8F37548D9E28}"/>
              </a:ext>
            </a:extLst>
          </p:cNvPr>
          <p:cNvSpPr>
            <a:spLocks noGrp="1"/>
          </p:cNvSpPr>
          <p:nvPr>
            <p:ph type="title"/>
          </p:nvPr>
        </p:nvSpPr>
        <p:spPr/>
        <p:txBody>
          <a:bodyPr/>
          <a:lstStyle/>
          <a:p>
            <a:r>
              <a:rPr lang="en-US" dirty="0" smtClean="0"/>
              <a:t>F3SG-SR IP69K Model Number Structure</a:t>
            </a:r>
            <a:endParaRPr lang="en-US" dirty="0"/>
          </a:p>
        </p:txBody>
      </p:sp>
      <p:sp>
        <p:nvSpPr>
          <p:cNvPr id="3" name="Content Placeholder 2"/>
          <p:cNvSpPr>
            <a:spLocks noGrp="1"/>
          </p:cNvSpPr>
          <p:nvPr>
            <p:ph idx="1"/>
          </p:nvPr>
        </p:nvSpPr>
        <p:spPr/>
        <p:txBody>
          <a:bodyPr/>
          <a:lstStyle/>
          <a:p>
            <a:endParaRPr lang="en-US" dirty="0">
              <a:solidFill>
                <a:schemeClr val="bg1"/>
              </a:solidFill>
            </a:endParaRPr>
          </a:p>
          <a:p>
            <a:pPr lvl="0" defTabSz="914290">
              <a:spcAft>
                <a:spcPts val="0"/>
              </a:spcAft>
              <a:tabLst/>
            </a:pPr>
            <a:endParaRPr lang="en-US" sz="1200" b="1" dirty="0">
              <a:solidFill>
                <a:srgbClr val="FFFFFF"/>
              </a:solidFill>
              <a:latin typeface="Myriad Pro"/>
            </a:endParaRPr>
          </a:p>
        </p:txBody>
      </p:sp>
      <p:pic>
        <p:nvPicPr>
          <p:cNvPr id="2" name="Picture 1"/>
          <p:cNvPicPr>
            <a:picLocks noChangeAspect="1"/>
          </p:cNvPicPr>
          <p:nvPr/>
        </p:nvPicPr>
        <p:blipFill>
          <a:blip r:embed="rId2"/>
          <a:stretch>
            <a:fillRect/>
          </a:stretch>
        </p:blipFill>
        <p:spPr>
          <a:xfrm>
            <a:off x="840813" y="1066800"/>
            <a:ext cx="10287000" cy="3800475"/>
          </a:xfrm>
          <a:prstGeom prst="rect">
            <a:avLst/>
          </a:prstGeom>
        </p:spPr>
      </p:pic>
    </p:spTree>
    <p:extLst>
      <p:ext uri="{BB962C8B-B14F-4D97-AF65-F5344CB8AC3E}">
        <p14:creationId xmlns:p14="http://schemas.microsoft.com/office/powerpoint/2010/main" val="3577258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B248AC-5E56-4CF3-B666-8F37548D9E28}"/>
              </a:ext>
            </a:extLst>
          </p:cNvPr>
          <p:cNvSpPr>
            <a:spLocks noGrp="1"/>
          </p:cNvSpPr>
          <p:nvPr>
            <p:ph type="title"/>
          </p:nvPr>
        </p:nvSpPr>
        <p:spPr/>
        <p:txBody>
          <a:bodyPr/>
          <a:lstStyle/>
          <a:p>
            <a:r>
              <a:rPr lang="en-US" dirty="0" smtClean="0"/>
              <a:t>Collateral</a:t>
            </a:r>
            <a:endParaRPr lang="en-US" dirty="0"/>
          </a:p>
        </p:txBody>
      </p:sp>
      <p:sp>
        <p:nvSpPr>
          <p:cNvPr id="3" name="Content Placeholder 2"/>
          <p:cNvSpPr>
            <a:spLocks noGrp="1"/>
          </p:cNvSpPr>
          <p:nvPr>
            <p:ph idx="1"/>
          </p:nvPr>
        </p:nvSpPr>
        <p:spPr/>
        <p:txBody>
          <a:bodyPr/>
          <a:lstStyle/>
          <a:p>
            <a:endParaRPr lang="en-US" dirty="0">
              <a:solidFill>
                <a:schemeClr val="bg1"/>
              </a:solidFill>
            </a:endParaRPr>
          </a:p>
          <a:p>
            <a:endParaRPr lang="en-US" sz="1200" dirty="0"/>
          </a:p>
        </p:txBody>
      </p:sp>
      <p:graphicFrame>
        <p:nvGraphicFramePr>
          <p:cNvPr id="6" name="Table 5"/>
          <p:cNvGraphicFramePr>
            <a:graphicFrameLocks noGrp="1"/>
          </p:cNvGraphicFramePr>
          <p:nvPr>
            <p:extLst>
              <p:ext uri="{D42A27DB-BD31-4B8C-83A1-F6EECF244321}">
                <p14:modId xmlns:p14="http://schemas.microsoft.com/office/powerpoint/2010/main" val="4124807733"/>
              </p:ext>
            </p:extLst>
          </p:nvPr>
        </p:nvGraphicFramePr>
        <p:xfrm>
          <a:off x="990600" y="1036320"/>
          <a:ext cx="8363965" cy="2255520"/>
        </p:xfrm>
        <a:graphic>
          <a:graphicData uri="http://schemas.openxmlformats.org/drawingml/2006/table">
            <a:tbl>
              <a:tblPr firstRow="1" bandRow="1">
                <a:tableStyleId>{5C22544A-7EE6-4342-B048-85BDC9FD1C3A}</a:tableStyleId>
              </a:tblPr>
              <a:tblGrid>
                <a:gridCol w="5081167">
                  <a:extLst>
                    <a:ext uri="{9D8B030D-6E8A-4147-A177-3AD203B41FA5}">
                      <a16:colId xmlns:a16="http://schemas.microsoft.com/office/drawing/2014/main" val="676736191"/>
                    </a:ext>
                  </a:extLst>
                </a:gridCol>
                <a:gridCol w="925499">
                  <a:extLst>
                    <a:ext uri="{9D8B030D-6E8A-4147-A177-3AD203B41FA5}">
                      <a16:colId xmlns:a16="http://schemas.microsoft.com/office/drawing/2014/main" val="1601257947"/>
                    </a:ext>
                  </a:extLst>
                </a:gridCol>
                <a:gridCol w="2357299">
                  <a:extLst>
                    <a:ext uri="{9D8B030D-6E8A-4147-A177-3AD203B41FA5}">
                      <a16:colId xmlns:a16="http://schemas.microsoft.com/office/drawing/2014/main" val="1100339413"/>
                    </a:ext>
                  </a:extLst>
                </a:gridCol>
              </a:tblGrid>
              <a:tr h="172705">
                <a:tc>
                  <a:txBody>
                    <a:bodyPr/>
                    <a:lstStyle/>
                    <a:p>
                      <a:r>
                        <a:rPr lang="en-US" dirty="0" smtClean="0"/>
                        <a:t>Description</a:t>
                      </a:r>
                      <a:endParaRPr lang="en-US" dirty="0"/>
                    </a:p>
                  </a:txBody>
                  <a:tcPr/>
                </a:tc>
                <a:tc>
                  <a:txBody>
                    <a:bodyPr/>
                    <a:lstStyle/>
                    <a:p>
                      <a:r>
                        <a:rPr lang="en-US" dirty="0" smtClean="0"/>
                        <a:t>Media</a:t>
                      </a:r>
                      <a:endParaRPr lang="en-US" dirty="0"/>
                    </a:p>
                  </a:txBody>
                  <a:tcPr/>
                </a:tc>
                <a:tc>
                  <a:txBody>
                    <a:bodyPr/>
                    <a:lstStyle/>
                    <a:p>
                      <a:r>
                        <a:rPr lang="en-US" dirty="0" smtClean="0"/>
                        <a:t>Publication</a:t>
                      </a:r>
                      <a:r>
                        <a:rPr lang="en-US" baseline="0" dirty="0" smtClean="0"/>
                        <a:t> Number</a:t>
                      </a:r>
                      <a:endParaRPr lang="en-US" dirty="0"/>
                    </a:p>
                  </a:txBody>
                  <a:tcPr/>
                </a:tc>
                <a:extLst>
                  <a:ext uri="{0D108BD9-81ED-4DB2-BD59-A6C34878D82A}">
                    <a16:rowId xmlns:a16="http://schemas.microsoft.com/office/drawing/2014/main" val="17555647"/>
                  </a:ext>
                </a:extLst>
              </a:tr>
              <a:tr h="0">
                <a:tc>
                  <a:txBody>
                    <a:bodyPr/>
                    <a:lstStyle/>
                    <a:p>
                      <a:r>
                        <a:rPr lang="en-US" sz="2000" dirty="0" smtClean="0">
                          <a:latin typeface="Calibri" panose="020F0502020204030204" pitchFamily="34" charset="0"/>
                          <a:cs typeface="Calibri" panose="020F0502020204030204" pitchFamily="34" charset="0"/>
                        </a:rPr>
                        <a:t>F3SG-SR/PG Brochure</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PDF</a:t>
                      </a:r>
                      <a:endParaRPr lang="en-US" sz="2000" dirty="0">
                        <a:latin typeface="Calibri" panose="020F0502020204030204" pitchFamily="34" charset="0"/>
                        <a:cs typeface="Calibri" panose="020F0502020204030204" pitchFamily="34" charset="0"/>
                      </a:endParaRPr>
                    </a:p>
                  </a:txBody>
                  <a:tcPr/>
                </a:tc>
                <a:tc>
                  <a:txBody>
                    <a:bodyPr/>
                    <a:lstStyle/>
                    <a:p>
                      <a:r>
                        <a:rPr lang="en-US" sz="2000" kern="1200" dirty="0" smtClean="0">
                          <a:solidFill>
                            <a:schemeClr val="dk1"/>
                          </a:solidFill>
                          <a:effectLst/>
                          <a:latin typeface="Calibri" panose="020F0502020204030204" pitchFamily="34" charset="0"/>
                          <a:ea typeface="+mn-ea"/>
                          <a:cs typeface="Calibri" panose="020F0502020204030204" pitchFamily="34" charset="0"/>
                        </a:rPr>
                        <a:t>F105I-E3-06 </a:t>
                      </a:r>
                      <a:endParaRPr lang="en-US" sz="2000" b="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95799929"/>
                  </a:ext>
                </a:extLst>
              </a:tr>
              <a:tr h="0">
                <a:tc>
                  <a:txBody>
                    <a:bodyPr/>
                    <a:lstStyle/>
                    <a:p>
                      <a:r>
                        <a:rPr lang="en-US" sz="2000" dirty="0" smtClean="0">
                          <a:latin typeface="Calibri" panose="020F0502020204030204" pitchFamily="34" charset="0"/>
                          <a:cs typeface="Calibri" panose="020F0502020204030204" pitchFamily="34" charset="0"/>
                        </a:rPr>
                        <a:t>F3SG-SR/PG Datasheet</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PDF</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F1055I-E3-06</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34473556"/>
                  </a:ext>
                </a:extLst>
              </a:tr>
              <a:tr h="0">
                <a:tc>
                  <a:txBody>
                    <a:bodyPr/>
                    <a:lstStyle/>
                    <a:p>
                      <a:r>
                        <a:rPr lang="en-US" sz="2000" dirty="0" smtClean="0">
                          <a:latin typeface="Calibri" panose="020F0502020204030204" pitchFamily="34" charset="0"/>
                          <a:cs typeface="Calibri" panose="020F0502020204030204" pitchFamily="34" charset="0"/>
                        </a:rPr>
                        <a:t>F3SG-SR/PG Manual</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PDF</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Z405I-E3-03</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84852988"/>
                  </a:ext>
                </a:extLst>
              </a:tr>
              <a:tr h="0">
                <a:tc>
                  <a:txBody>
                    <a:bodyPr/>
                    <a:lstStyle/>
                    <a:p>
                      <a:r>
                        <a:rPr lang="en-US" sz="2000" dirty="0" smtClean="0">
                          <a:latin typeface="Calibri" panose="020F0502020204030204" pitchFamily="34" charset="0"/>
                          <a:cs typeface="Calibri" panose="020F0502020204030204" pitchFamily="34" charset="0"/>
                        </a:rPr>
                        <a:t>SD Manager 3 Programming information</a:t>
                      </a:r>
                      <a:r>
                        <a:rPr lang="en-US" sz="2000" baseline="0" dirty="0" smtClean="0">
                          <a:latin typeface="Calibri" panose="020F0502020204030204" pitchFamily="34" charset="0"/>
                          <a:cs typeface="Calibri" panose="020F0502020204030204" pitchFamily="34" charset="0"/>
                        </a:rPr>
                        <a:t> is now in the F3SG-SR/PG manual</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PDF</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smtClean="0">
                          <a:latin typeface="Calibri" panose="020F0502020204030204" pitchFamily="34" charset="0"/>
                          <a:cs typeface="Calibri" panose="020F0502020204030204" pitchFamily="34" charset="0"/>
                        </a:rPr>
                        <a:t>Z405I-E3-03</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74518114"/>
                  </a:ext>
                </a:extLst>
              </a:tr>
            </a:tbl>
          </a:graphicData>
        </a:graphic>
      </p:graphicFrame>
    </p:spTree>
    <p:extLst>
      <p:ext uri="{BB962C8B-B14F-4D97-AF65-F5344CB8AC3E}">
        <p14:creationId xmlns:p14="http://schemas.microsoft.com/office/powerpoint/2010/main" val="3702910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CB53-28D9-F84E-A770-C7D6F99DD7A5}"/>
              </a:ext>
            </a:extLst>
          </p:cNvPr>
          <p:cNvSpPr>
            <a:spLocks noGrp="1"/>
          </p:cNvSpPr>
          <p:nvPr>
            <p:ph type="title"/>
          </p:nvPr>
        </p:nvSpPr>
        <p:spPr/>
        <p:txBody>
          <a:bodyPr/>
          <a:lstStyle/>
          <a:p>
            <a:r>
              <a:rPr lang="en-US" dirty="0" smtClean="0"/>
              <a:t>F3SG-SR FAQs</a:t>
            </a:r>
            <a:endParaRPr lang="en-US" dirty="0"/>
          </a:p>
        </p:txBody>
      </p:sp>
      <p:graphicFrame>
        <p:nvGraphicFramePr>
          <p:cNvPr id="8" name="Content Placeholder 7">
            <a:extLst>
              <a:ext uri="{FF2B5EF4-FFF2-40B4-BE49-F238E27FC236}">
                <a16:creationId xmlns:a16="http://schemas.microsoft.com/office/drawing/2014/main" id="{14FF558D-38E0-F846-AC0A-13D20BD5F2DB}"/>
              </a:ext>
            </a:extLst>
          </p:cNvPr>
          <p:cNvGraphicFramePr>
            <a:graphicFrameLocks noGrp="1"/>
          </p:cNvGraphicFramePr>
          <p:nvPr>
            <p:ph idx="1"/>
            <p:extLst>
              <p:ext uri="{D42A27DB-BD31-4B8C-83A1-F6EECF244321}">
                <p14:modId xmlns:p14="http://schemas.microsoft.com/office/powerpoint/2010/main" val="956816738"/>
              </p:ext>
            </p:extLst>
          </p:nvPr>
        </p:nvGraphicFramePr>
        <p:xfrm>
          <a:off x="5698067" y="1433271"/>
          <a:ext cx="6019800" cy="4127907"/>
        </p:xfrm>
        <a:graphic>
          <a:graphicData uri="http://schemas.openxmlformats.org/drawingml/2006/table">
            <a:tbl>
              <a:tblPr firstRow="1" bandRow="1">
                <a:tableStyleId>{5C22544A-7EE6-4342-B048-85BDC9FD1C3A}</a:tableStyleId>
              </a:tblPr>
              <a:tblGrid>
                <a:gridCol w="3009900">
                  <a:extLst>
                    <a:ext uri="{9D8B030D-6E8A-4147-A177-3AD203B41FA5}">
                      <a16:colId xmlns:a16="http://schemas.microsoft.com/office/drawing/2014/main" val="165554053"/>
                    </a:ext>
                  </a:extLst>
                </a:gridCol>
                <a:gridCol w="3009900">
                  <a:extLst>
                    <a:ext uri="{9D8B030D-6E8A-4147-A177-3AD203B41FA5}">
                      <a16:colId xmlns:a16="http://schemas.microsoft.com/office/drawing/2014/main" val="139862839"/>
                    </a:ext>
                  </a:extLst>
                </a:gridCol>
              </a:tblGrid>
              <a:tr h="470307">
                <a:tc>
                  <a:txBody>
                    <a:bodyPr/>
                    <a:lstStyle/>
                    <a:p>
                      <a:pPr algn="ctr"/>
                      <a:r>
                        <a:rPr lang="en-US" sz="1800" dirty="0">
                          <a:solidFill>
                            <a:schemeClr val="bg1"/>
                          </a:solidFill>
                          <a:latin typeface="+mj-lt"/>
                        </a:rPr>
                        <a:t>Question</a:t>
                      </a:r>
                    </a:p>
                  </a:txBody>
                  <a:tcPr anchor="ctr">
                    <a:lnL w="12700" cmpd="sng">
                      <a:noFill/>
                    </a:lnL>
                    <a:lnR w="12700" cmpd="sng">
                      <a:noFill/>
                    </a:lnR>
                    <a:lnT w="12700" cmpd="sng">
                      <a:noFill/>
                    </a:lnT>
                    <a:lnB w="6350" cap="flat" cmpd="sng" algn="ctr">
                      <a:solidFill>
                        <a:srgbClr val="BCBE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bg1"/>
                          </a:solidFill>
                          <a:latin typeface="+mj-lt"/>
                        </a:rPr>
                        <a:t>Answer</a:t>
                      </a:r>
                    </a:p>
                  </a:txBody>
                  <a:tcPr anchor="ctr">
                    <a:lnL w="12700" cmpd="sng">
                      <a:noFill/>
                    </a:lnL>
                    <a:lnR w="12700" cmpd="sng">
                      <a:noFill/>
                    </a:lnR>
                    <a:lnT w="12700" cmpd="sng">
                      <a:noFill/>
                    </a:lnT>
                    <a:lnB w="6350" cap="flat" cmpd="sng" algn="ctr">
                      <a:solidFill>
                        <a:srgbClr val="BCBE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6370492"/>
                  </a:ext>
                </a:extLst>
              </a:tr>
              <a:tr h="579831">
                <a:tc>
                  <a:txBody>
                    <a:bodyPr/>
                    <a:lstStyle/>
                    <a:p>
                      <a:pPr algn="l"/>
                      <a:r>
                        <a:rPr lang="en-US" sz="1200" dirty="0" smtClean="0">
                          <a:solidFill>
                            <a:schemeClr val="bg1"/>
                          </a:solidFill>
                          <a:latin typeface="Calibri" panose="020F0502020204030204" pitchFamily="34" charset="0"/>
                          <a:cs typeface="Calibri" panose="020F0502020204030204" pitchFamily="34" charset="0"/>
                        </a:rPr>
                        <a:t>1.</a:t>
                      </a:r>
                      <a:r>
                        <a:rPr lang="en-US" sz="1200" baseline="0" dirty="0" smtClean="0">
                          <a:solidFill>
                            <a:schemeClr val="bg1"/>
                          </a:solidFill>
                          <a:latin typeface="Calibri" panose="020F0502020204030204" pitchFamily="34" charset="0"/>
                          <a:cs typeface="Calibri" panose="020F0502020204030204" pitchFamily="34" charset="0"/>
                        </a:rPr>
                        <a:t> What does the –F mean on certain models?</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6350" cap="flat" cmpd="sng" algn="ctr">
                      <a:solidFill>
                        <a:srgbClr val="BCBE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bg1"/>
                          </a:solidFill>
                          <a:latin typeface="Calibri" panose="020F0502020204030204" pitchFamily="34" charset="0"/>
                          <a:cs typeface="Calibri" panose="020F0502020204030204" pitchFamily="34" charset="0"/>
                        </a:rPr>
                        <a:t>1. The –F stands for flexible height models.  These models are 40mm increments from the previous length model.  For example, F3SG-4SRA0160-14 does not have a –F, but the next height model, F3SG-4SRA0200-14-F does.  There is no difference in performance between these two models.</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6350" cap="flat" cmpd="sng" algn="ctr">
                      <a:solidFill>
                        <a:srgbClr val="BCBE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1297253"/>
                  </a:ext>
                </a:extLst>
              </a:tr>
              <a:tr h="579831">
                <a:tc>
                  <a:txBody>
                    <a:bodyPr/>
                    <a:lstStyle/>
                    <a:p>
                      <a:pPr algn="l"/>
                      <a:r>
                        <a:rPr lang="en-US" sz="1200" dirty="0" smtClean="0">
                          <a:solidFill>
                            <a:schemeClr val="bg1"/>
                          </a:solidFill>
                          <a:latin typeface="Calibri" panose="020F0502020204030204" pitchFamily="34" charset="0"/>
                          <a:cs typeface="Calibri" panose="020F0502020204030204" pitchFamily="34" charset="0"/>
                        </a:rPr>
                        <a:t>2. Do the fixed mount brackets come with the F3SG-SR?</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bg1"/>
                          </a:solidFill>
                          <a:latin typeface="Calibri" panose="020F0502020204030204" pitchFamily="34" charset="0"/>
                          <a:cs typeface="Calibri" panose="020F0502020204030204" pitchFamily="34" charset="0"/>
                        </a:rPr>
                        <a:t>2. As of April 2020, the F3SG-SR does</a:t>
                      </a:r>
                      <a:r>
                        <a:rPr lang="en-US" sz="1200" baseline="0" dirty="0" smtClean="0">
                          <a:solidFill>
                            <a:schemeClr val="bg1"/>
                          </a:solidFill>
                          <a:latin typeface="Calibri" panose="020F0502020204030204" pitchFamily="34" charset="0"/>
                          <a:cs typeface="Calibri" panose="020F0502020204030204" pitchFamily="34" charset="0"/>
                        </a:rPr>
                        <a:t> not come with</a:t>
                      </a:r>
                      <a:r>
                        <a:rPr lang="en-US" sz="1200" dirty="0" smtClean="0">
                          <a:solidFill>
                            <a:schemeClr val="bg1"/>
                          </a:solidFill>
                          <a:latin typeface="Calibri" panose="020F0502020204030204" pitchFamily="34" charset="0"/>
                          <a:cs typeface="Calibri" panose="020F0502020204030204" pitchFamily="34" charset="0"/>
                        </a:rPr>
                        <a:t> brackets.  When quoting, make sure to add the necessary amounts of brackets.</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6797720"/>
                  </a:ext>
                </a:extLst>
              </a:tr>
              <a:tr h="579831">
                <a:tc>
                  <a:txBody>
                    <a:bodyPr/>
                    <a:lstStyle/>
                    <a:p>
                      <a:pPr algn="l"/>
                      <a:r>
                        <a:rPr lang="en-US" sz="1200" dirty="0" smtClean="0">
                          <a:solidFill>
                            <a:schemeClr val="bg1"/>
                          </a:solidFill>
                          <a:latin typeface="Calibri" panose="020F0502020204030204" pitchFamily="34" charset="0"/>
                          <a:cs typeface="Calibri" panose="020F0502020204030204" pitchFamily="34" charset="0"/>
                        </a:rPr>
                        <a:t>3. Does the Intelligent Tap need to be connected all the time to the F3SG-SR/PG for it to work?</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bg1"/>
                          </a:solidFill>
                          <a:latin typeface="Calibri" panose="020F0502020204030204" pitchFamily="34" charset="0"/>
                          <a:cs typeface="Calibri" panose="020F0502020204030204" pitchFamily="34" charset="0"/>
                        </a:rPr>
                        <a:t>3. No.  The Intelligent Tap can be used to program the F3SG-SR/PG and once the program is uploaded to the light curtain, it can be removed.</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4737770"/>
                  </a:ext>
                </a:extLst>
              </a:tr>
              <a:tr h="579831">
                <a:tc>
                  <a:txBody>
                    <a:bodyPr/>
                    <a:lstStyle/>
                    <a:p>
                      <a:pPr algn="l"/>
                      <a:r>
                        <a:rPr lang="en-US" sz="1200" dirty="0" smtClean="0">
                          <a:solidFill>
                            <a:schemeClr val="bg1"/>
                          </a:solidFill>
                          <a:latin typeface="Calibri" panose="020F0502020204030204" pitchFamily="34" charset="0"/>
                          <a:cs typeface="Calibri" panose="020F0502020204030204" pitchFamily="34" charset="0"/>
                        </a:rPr>
                        <a:t>4. To utilize IO-Link, do you need the Intelligent Tap?</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dirty="0" smtClean="0">
                          <a:solidFill>
                            <a:schemeClr val="bg1"/>
                          </a:solidFill>
                          <a:latin typeface="Calibri" panose="020F0502020204030204" pitchFamily="34" charset="0"/>
                          <a:cs typeface="Calibri" panose="020F0502020204030204" pitchFamily="34" charset="0"/>
                        </a:rPr>
                        <a:t>4.</a:t>
                      </a:r>
                      <a:r>
                        <a:rPr lang="en-US" sz="1200" baseline="0" dirty="0" smtClean="0">
                          <a:solidFill>
                            <a:schemeClr val="bg1"/>
                          </a:solidFill>
                          <a:latin typeface="Calibri" panose="020F0502020204030204" pitchFamily="34" charset="0"/>
                          <a:cs typeface="Calibri" panose="020F0502020204030204" pitchFamily="34" charset="0"/>
                        </a:rPr>
                        <a:t> </a:t>
                      </a:r>
                      <a:r>
                        <a:rPr lang="en-US" sz="1200" dirty="0" smtClean="0">
                          <a:solidFill>
                            <a:schemeClr val="bg1"/>
                          </a:solidFill>
                          <a:latin typeface="Calibri" panose="020F0502020204030204" pitchFamily="34" charset="0"/>
                          <a:cs typeface="Calibri" panose="020F0502020204030204" pitchFamily="34" charset="0"/>
                        </a:rPr>
                        <a:t>Yes, in order to use the IO-Link communication capability, you must have the Intelligent Tap installed at all times.</a:t>
                      </a:r>
                      <a:endParaRPr lang="en-US" sz="1200"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4785710"/>
                  </a:ext>
                </a:extLst>
              </a:tr>
            </a:tbl>
          </a:graphicData>
        </a:graphic>
      </p:graphicFrame>
      <p:pic>
        <p:nvPicPr>
          <p:cNvPr id="4" name="Picture Placeholder 3">
            <a:extLst>
              <a:ext uri="{FF2B5EF4-FFF2-40B4-BE49-F238E27FC236}">
                <a16:creationId xmlns:a16="http://schemas.microsoft.com/office/drawing/2014/main" id="{C7A8F03D-AE28-DD46-B74F-360946DC421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9386" r="5892"/>
          <a:stretch/>
        </p:blipFill>
        <p:spPr>
          <a:xfrm>
            <a:off x="0" y="0"/>
            <a:ext cx="5181600" cy="6294119"/>
          </a:xfrm>
        </p:spPr>
      </p:pic>
      <p:sp>
        <p:nvSpPr>
          <p:cNvPr id="3" name="Rectangle 2">
            <a:extLst>
              <a:ext uri="{FF2B5EF4-FFF2-40B4-BE49-F238E27FC236}">
                <a16:creationId xmlns:a16="http://schemas.microsoft.com/office/drawing/2014/main" id="{A2C0A3DA-BFD6-2640-A125-A77EB9B3A5DE}"/>
              </a:ext>
            </a:extLst>
          </p:cNvPr>
          <p:cNvSpPr/>
          <p:nvPr/>
        </p:nvSpPr>
        <p:spPr>
          <a:xfrm>
            <a:off x="5715000" y="5791200"/>
            <a:ext cx="5511445" cy="369332"/>
          </a:xfrm>
          <a:prstGeom prst="rect">
            <a:avLst/>
          </a:prstGeom>
        </p:spPr>
        <p:txBody>
          <a:bodyPr wrap="none">
            <a:spAutoFit/>
          </a:bodyPr>
          <a:lstStyle/>
          <a:p>
            <a:r>
              <a:rPr lang="en-US" dirty="0">
                <a:solidFill>
                  <a:schemeClr val="bg1"/>
                </a:solidFill>
                <a:latin typeface="Calibri" panose="020F0502020204030204" pitchFamily="34" charset="0"/>
                <a:cs typeface="Calibri" panose="020F0502020204030204" pitchFamily="34" charset="0"/>
              </a:rPr>
              <a:t>For more general FAQs, please visit Omron’s </a:t>
            </a:r>
            <a:r>
              <a:rPr lang="en-US" dirty="0">
                <a:solidFill>
                  <a:schemeClr val="bg1"/>
                </a:solidFill>
                <a:latin typeface="Calibri" panose="020F0502020204030204" pitchFamily="34" charset="0"/>
                <a:cs typeface="Calibri" panose="020F0502020204030204" pitchFamily="34" charset="0"/>
                <a:hlinkClick r:id="rId3"/>
              </a:rPr>
              <a:t>IA</a:t>
            </a:r>
            <a:r>
              <a:rPr lang="en-US" dirty="0">
                <a:solidFill>
                  <a:schemeClr val="bg1"/>
                </a:solidFill>
                <a:latin typeface="Calibri" panose="020F0502020204030204" pitchFamily="34" charset="0"/>
                <a:cs typeface="Calibri" panose="020F0502020204030204" pitchFamily="34" charset="0"/>
              </a:rPr>
              <a:t> website.</a:t>
            </a:r>
          </a:p>
        </p:txBody>
      </p:sp>
    </p:spTree>
    <p:extLst>
      <p:ext uri="{BB962C8B-B14F-4D97-AF65-F5344CB8AC3E}">
        <p14:creationId xmlns:p14="http://schemas.microsoft.com/office/powerpoint/2010/main" val="32600246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52561" y="3253392"/>
            <a:ext cx="4495801" cy="2994274"/>
          </a:xfrm>
          <a:prstGeom prst="rect">
            <a:avLst/>
          </a:prstGeom>
        </p:spPr>
      </p:pic>
      <p:pic>
        <p:nvPicPr>
          <p:cNvPr id="6" name="Picture 5"/>
          <p:cNvPicPr>
            <a:picLocks noChangeAspect="1"/>
          </p:cNvPicPr>
          <p:nvPr/>
        </p:nvPicPr>
        <p:blipFill>
          <a:blip r:embed="rId4"/>
          <a:stretch>
            <a:fillRect/>
          </a:stretch>
        </p:blipFill>
        <p:spPr>
          <a:xfrm>
            <a:off x="5867400" y="3943158"/>
            <a:ext cx="2266950" cy="2257425"/>
          </a:xfrm>
          <a:prstGeom prst="rect">
            <a:avLst/>
          </a:prstGeom>
        </p:spPr>
      </p:pic>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F3SG-SR Customer Benefits</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3353515" y="960962"/>
            <a:ext cx="6575477" cy="5286704"/>
          </a:xfrm>
        </p:spPr>
        <p:txBody>
          <a:bodyPr/>
          <a:lstStyle/>
          <a:p>
            <a:r>
              <a:rPr lang="en-US" dirty="0" smtClean="0"/>
              <a:t>Reduce Installation and configuration time </a:t>
            </a:r>
          </a:p>
          <a:p>
            <a:endParaRPr lang="en-US" dirty="0"/>
          </a:p>
        </p:txBody>
      </p:sp>
      <p:sp>
        <p:nvSpPr>
          <p:cNvPr id="8" name="TextBox 7"/>
          <p:cNvSpPr txBox="1"/>
          <p:nvPr/>
        </p:nvSpPr>
        <p:spPr>
          <a:xfrm>
            <a:off x="4482864" y="3457016"/>
            <a:ext cx="3505200" cy="369332"/>
          </a:xfrm>
          <a:prstGeom prst="rect">
            <a:avLst/>
          </a:prstGeom>
          <a:noFill/>
        </p:spPr>
        <p:txBody>
          <a:bodyPr wrap="square" lIns="45720" rIns="45720" rtlCol="0" anchor="ctr" anchorCtr="0">
            <a:spAutoFit/>
          </a:bodyPr>
          <a:lstStyle/>
          <a:p>
            <a:pPr algn="ctr">
              <a:spcAft>
                <a:spcPts val="300"/>
              </a:spcAft>
            </a:pPr>
            <a:r>
              <a:rPr lang="en-US" dirty="0" smtClean="0">
                <a:solidFill>
                  <a:srgbClr val="4D4D4D"/>
                </a:solidFill>
                <a:latin typeface="Calibri" panose="020F0502020204030204" pitchFamily="34" charset="0"/>
              </a:rPr>
              <a:t>Tri-Color Area Beam Indicators (ABI)</a:t>
            </a:r>
          </a:p>
        </p:txBody>
      </p:sp>
      <p:sp>
        <p:nvSpPr>
          <p:cNvPr id="11" name="TextBox 10"/>
          <p:cNvSpPr txBox="1"/>
          <p:nvPr/>
        </p:nvSpPr>
        <p:spPr>
          <a:xfrm>
            <a:off x="7747862" y="5723966"/>
            <a:ext cx="3505200" cy="369332"/>
          </a:xfrm>
          <a:prstGeom prst="rect">
            <a:avLst/>
          </a:prstGeom>
          <a:noFill/>
        </p:spPr>
        <p:txBody>
          <a:bodyPr wrap="square" lIns="45720" rIns="45720" rtlCol="0" anchor="ctr" anchorCtr="0">
            <a:spAutoFit/>
          </a:bodyPr>
          <a:lstStyle/>
          <a:p>
            <a:pPr algn="ctr">
              <a:spcAft>
                <a:spcPts val="300"/>
              </a:spcAft>
            </a:pPr>
            <a:r>
              <a:rPr lang="en-US" dirty="0" smtClean="0">
                <a:solidFill>
                  <a:srgbClr val="4D4D4D"/>
                </a:solidFill>
                <a:latin typeface="Calibri" panose="020F0502020204030204" pitchFamily="34" charset="0"/>
              </a:rPr>
              <a:t>Intelligent Tap</a:t>
            </a:r>
          </a:p>
        </p:txBody>
      </p:sp>
      <p:pic>
        <p:nvPicPr>
          <p:cNvPr id="10" name="Picture 9"/>
          <p:cNvPicPr>
            <a:picLocks noChangeAspect="1"/>
          </p:cNvPicPr>
          <p:nvPr/>
        </p:nvPicPr>
        <p:blipFill>
          <a:blip r:embed="rId5"/>
          <a:stretch>
            <a:fillRect/>
          </a:stretch>
        </p:blipFill>
        <p:spPr>
          <a:xfrm>
            <a:off x="3084385" y="1495143"/>
            <a:ext cx="6302158" cy="2000250"/>
          </a:xfrm>
          <a:prstGeom prst="rect">
            <a:avLst/>
          </a:prstGeom>
        </p:spPr>
      </p:pic>
      <p:pic>
        <p:nvPicPr>
          <p:cNvPr id="5" name="Picture Placeholder 4"/>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5077" b="5077"/>
          <a:stretch>
            <a:fillRect/>
          </a:stretch>
        </p:blipFill>
        <p:spPr/>
      </p:pic>
      <p:pic>
        <p:nvPicPr>
          <p:cNvPr id="14" name="Picture Placeholder 13"/>
          <p:cNvPicPr>
            <a:picLocks noGrp="1" noChangeAspect="1"/>
          </p:cNvPicPr>
          <p:nvPr>
            <p:ph type="pic" sz="quarter" idx="11"/>
          </p:nvPr>
        </p:nvPicPr>
        <p:blipFill rotWithShape="1">
          <a:blip r:embed="rId7">
            <a:extLst>
              <a:ext uri="{28A0092B-C50C-407E-A947-70E740481C1C}">
                <a14:useLocalDpi xmlns:a14="http://schemas.microsoft.com/office/drawing/2010/main" val="0"/>
              </a:ext>
            </a:extLst>
          </a:blip>
          <a:srcRect l="14872" t="1973" r="6864" b="-1973"/>
          <a:stretch/>
        </p:blipFill>
        <p:spPr/>
      </p:pic>
    </p:spTree>
    <p:extLst>
      <p:ext uri="{BB962C8B-B14F-4D97-AF65-F5344CB8AC3E}">
        <p14:creationId xmlns:p14="http://schemas.microsoft.com/office/powerpoint/2010/main" val="41300376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F151C41-2696-6545-9A4D-3971E504D26E}"/>
              </a:ext>
            </a:extLst>
          </p:cNvPr>
          <p:cNvSpPr>
            <a:spLocks noGrp="1"/>
          </p:cNvSpPr>
          <p:nvPr>
            <p:ph type="body" sz="quarter" idx="17"/>
          </p:nvPr>
        </p:nvSpPr>
        <p:spPr/>
        <p:txBody>
          <a:bodyPr/>
          <a:lstStyle/>
          <a:p>
            <a:r>
              <a:rPr lang="en-US" dirty="0" smtClean="0"/>
              <a:t>F3SG-SR </a:t>
            </a:r>
            <a:r>
              <a:rPr lang="en-US" dirty="0"/>
              <a:t>Key Takeaways</a:t>
            </a:r>
          </a:p>
        </p:txBody>
      </p:sp>
      <p:sp>
        <p:nvSpPr>
          <p:cNvPr id="13" name="Text Placeholder 12">
            <a:extLst>
              <a:ext uri="{FF2B5EF4-FFF2-40B4-BE49-F238E27FC236}">
                <a16:creationId xmlns:a16="http://schemas.microsoft.com/office/drawing/2014/main" id="{2CA0AD48-AF82-D347-94DE-221C346EE508}"/>
              </a:ext>
            </a:extLst>
          </p:cNvPr>
          <p:cNvSpPr>
            <a:spLocks noGrp="1"/>
          </p:cNvSpPr>
          <p:nvPr>
            <p:ph type="body" sz="quarter" idx="19"/>
          </p:nvPr>
        </p:nvSpPr>
        <p:spPr>
          <a:xfrm>
            <a:off x="4836552" y="4646252"/>
            <a:ext cx="2518896" cy="838200"/>
          </a:xfrm>
        </p:spPr>
        <p:txBody>
          <a:bodyPr/>
          <a:lstStyle/>
          <a:p>
            <a:pPr algn="ctr"/>
            <a:r>
              <a:rPr lang="en-US" sz="1600" dirty="0" smtClean="0"/>
              <a:t>Machine safety design flexibility</a:t>
            </a:r>
            <a:endParaRPr lang="en-US" sz="1600" dirty="0"/>
          </a:p>
        </p:txBody>
      </p:sp>
      <p:sp>
        <p:nvSpPr>
          <p:cNvPr id="14" name="Text Placeholder 13">
            <a:extLst>
              <a:ext uri="{FF2B5EF4-FFF2-40B4-BE49-F238E27FC236}">
                <a16:creationId xmlns:a16="http://schemas.microsoft.com/office/drawing/2014/main" id="{3425E5A3-8743-9749-A059-AC0D88E074D3}"/>
              </a:ext>
            </a:extLst>
          </p:cNvPr>
          <p:cNvSpPr>
            <a:spLocks noGrp="1"/>
          </p:cNvSpPr>
          <p:nvPr>
            <p:ph type="body" sz="quarter" idx="20"/>
          </p:nvPr>
        </p:nvSpPr>
        <p:spPr>
          <a:xfrm>
            <a:off x="8717037" y="4646252"/>
            <a:ext cx="2518896" cy="838200"/>
          </a:xfrm>
        </p:spPr>
        <p:txBody>
          <a:bodyPr/>
          <a:lstStyle/>
          <a:p>
            <a:pPr algn="ctr"/>
            <a:r>
              <a:rPr lang="en-US" sz="1600" dirty="0"/>
              <a:t>IO Link communication and Bluetooth </a:t>
            </a:r>
            <a:r>
              <a:rPr lang="en-US" sz="1600" dirty="0" smtClean="0"/>
              <a:t>compatible</a:t>
            </a:r>
            <a:endParaRPr lang="en-US" sz="1600" dirty="0"/>
          </a:p>
        </p:txBody>
      </p:sp>
      <p:sp>
        <p:nvSpPr>
          <p:cNvPr id="17" name="Text Placeholder 16">
            <a:extLst>
              <a:ext uri="{FF2B5EF4-FFF2-40B4-BE49-F238E27FC236}">
                <a16:creationId xmlns:a16="http://schemas.microsoft.com/office/drawing/2014/main" id="{13A54F4D-8F7C-914E-B34C-880A29B316FC}"/>
              </a:ext>
            </a:extLst>
          </p:cNvPr>
          <p:cNvSpPr>
            <a:spLocks noGrp="1"/>
          </p:cNvSpPr>
          <p:nvPr>
            <p:ph type="body" sz="quarter" idx="23"/>
          </p:nvPr>
        </p:nvSpPr>
        <p:spPr>
          <a:xfrm>
            <a:off x="727467" y="4646252"/>
            <a:ext cx="2518896" cy="838200"/>
          </a:xfrm>
        </p:spPr>
        <p:txBody>
          <a:bodyPr/>
          <a:lstStyle/>
          <a:p>
            <a:pPr algn="ctr"/>
            <a:r>
              <a:rPr lang="en-US" sz="1600" dirty="0" smtClean="0"/>
              <a:t>Reduced Installation and commissioning time</a:t>
            </a:r>
            <a:endParaRPr lang="en-US" sz="1600" dirty="0"/>
          </a:p>
        </p:txBody>
      </p:sp>
      <p:sp>
        <p:nvSpPr>
          <p:cNvPr id="39" name="Oval 38">
            <a:extLst>
              <a:ext uri="{FF2B5EF4-FFF2-40B4-BE49-F238E27FC236}">
                <a16:creationId xmlns:a16="http://schemas.microsoft.com/office/drawing/2014/main" id="{748F8A8B-CEFC-584F-96B2-E771D068F260}"/>
              </a:ext>
            </a:extLst>
          </p:cNvPr>
          <p:cNvSpPr/>
          <p:nvPr/>
        </p:nvSpPr>
        <p:spPr>
          <a:xfrm>
            <a:off x="1295400" y="2961186"/>
            <a:ext cx="1383030" cy="1383030"/>
          </a:xfrm>
          <a:prstGeom prst="ellipse">
            <a:avLst/>
          </a:prstGeom>
          <a:noFill/>
          <a:ln w="25400">
            <a:solidFill>
              <a:srgbClr val="0072BC"/>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sp>
        <p:nvSpPr>
          <p:cNvPr id="40" name="Oval 39">
            <a:extLst>
              <a:ext uri="{FF2B5EF4-FFF2-40B4-BE49-F238E27FC236}">
                <a16:creationId xmlns:a16="http://schemas.microsoft.com/office/drawing/2014/main" id="{860896F1-C26C-6642-A8E3-0DD66F197CC9}"/>
              </a:ext>
            </a:extLst>
          </p:cNvPr>
          <p:cNvSpPr/>
          <p:nvPr/>
        </p:nvSpPr>
        <p:spPr>
          <a:xfrm>
            <a:off x="9284970" y="2915423"/>
            <a:ext cx="1383030" cy="1383030"/>
          </a:xfrm>
          <a:prstGeom prst="ellipse">
            <a:avLst/>
          </a:prstGeom>
          <a:noFill/>
          <a:ln w="25400">
            <a:solidFill>
              <a:srgbClr val="0072BC"/>
            </a:solidFill>
          </a:ln>
        </p:spPr>
        <p:style>
          <a:lnRef idx="2">
            <a:schemeClr val="accent1"/>
          </a:lnRef>
          <a:fillRef idx="1">
            <a:schemeClr val="lt1"/>
          </a:fillRef>
          <a:effectRef idx="0">
            <a:schemeClr val="accent1"/>
          </a:effectRef>
          <a:fontRef idx="minor">
            <a:schemeClr val="dk1"/>
          </a:fontRef>
        </p:style>
        <p:txBody>
          <a:bodyPr lIns="45720" rIns="45720" rtlCol="0" anchor="ctr">
            <a:noAutofit/>
          </a:bodyPr>
          <a:lstStyle/>
          <a:p>
            <a:pPr algn="ctr">
              <a:spcAft>
                <a:spcPts val="300"/>
              </a:spcAft>
            </a:pPr>
            <a:endParaRPr lang="en-US" dirty="0">
              <a:latin typeface="Calibri" panose="020F0502020204030204" pitchFamily="34" charset="0"/>
            </a:endParaRPr>
          </a:p>
        </p:txBody>
      </p:sp>
      <p:pic>
        <p:nvPicPr>
          <p:cNvPr id="43" name="Picture 14">
            <a:extLst>
              <a:ext uri="{FF2B5EF4-FFF2-40B4-BE49-F238E27FC236}">
                <a16:creationId xmlns:a16="http://schemas.microsoft.com/office/drawing/2014/main" id="{B3F7E4D9-6625-2F43-822A-63F9A8238D9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3199" y="3308985"/>
            <a:ext cx="687432" cy="68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1">
            <a:extLst>
              <a:ext uri="{FF2B5EF4-FFF2-40B4-BE49-F238E27FC236}">
                <a16:creationId xmlns:a16="http://schemas.microsoft.com/office/drawing/2014/main" id="{2D0E6779-9999-3549-AB16-EB0B1C7417C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32769" y="3263222"/>
            <a:ext cx="687432" cy="68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5391851" y="2922718"/>
            <a:ext cx="1408298" cy="1402202"/>
          </a:xfrm>
          <a:prstGeom prst="rect">
            <a:avLst/>
          </a:prstGeom>
        </p:spPr>
      </p:pic>
    </p:spTree>
    <p:extLst>
      <p:ext uri="{BB962C8B-B14F-4D97-AF65-F5344CB8AC3E}">
        <p14:creationId xmlns:p14="http://schemas.microsoft.com/office/powerpoint/2010/main" val="3192436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667" b="16667"/>
          <a:stretch>
            <a:fillRect/>
          </a:stretch>
        </p:blipFill>
        <p:spPr/>
      </p:pic>
      <p:pic>
        <p:nvPicPr>
          <p:cNvPr id="28" name="Picture Placeholder 27"/>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20541" b="49477"/>
          <a:stretch/>
        </p:blipFill>
        <p:spPr>
          <a:xfrm>
            <a:off x="9187543" y="2749695"/>
            <a:ext cx="2547627" cy="2547627"/>
          </a:xfrm>
        </p:spPr>
      </p:pic>
      <p:sp>
        <p:nvSpPr>
          <p:cNvPr id="11" name="Text Placeholder 10">
            <a:extLst>
              <a:ext uri="{FF2B5EF4-FFF2-40B4-BE49-F238E27FC236}">
                <a16:creationId xmlns:a16="http://schemas.microsoft.com/office/drawing/2014/main" id="{EF151C41-2696-6545-9A4D-3971E504D26E}"/>
              </a:ext>
            </a:extLst>
          </p:cNvPr>
          <p:cNvSpPr>
            <a:spLocks noGrp="1"/>
          </p:cNvSpPr>
          <p:nvPr>
            <p:ph type="body" sz="quarter" idx="17"/>
          </p:nvPr>
        </p:nvSpPr>
        <p:spPr/>
        <p:txBody>
          <a:bodyPr/>
          <a:lstStyle/>
          <a:p>
            <a:r>
              <a:rPr lang="en-US" dirty="0" smtClean="0"/>
              <a:t>F3SG-SR/PG Safety Light Curtains</a:t>
            </a:r>
            <a:endParaRPr lang="en-US" dirty="0"/>
          </a:p>
        </p:txBody>
      </p:sp>
      <p:sp>
        <p:nvSpPr>
          <p:cNvPr id="10" name="Text Placeholder 9"/>
          <p:cNvSpPr>
            <a:spLocks noGrp="1"/>
          </p:cNvSpPr>
          <p:nvPr>
            <p:ph type="body" sz="quarter" idx="18"/>
          </p:nvPr>
        </p:nvSpPr>
        <p:spPr/>
        <p:txBody>
          <a:bodyPr/>
          <a:lstStyle/>
          <a:p>
            <a:r>
              <a:rPr lang="en-US" dirty="0" smtClean="0"/>
              <a:t>Your one-stop shop for the most comprehensive light curtain lineup on the market!</a:t>
            </a:r>
            <a:endParaRPr lang="en-US" dirty="0"/>
          </a:p>
        </p:txBody>
      </p:sp>
      <p:sp>
        <p:nvSpPr>
          <p:cNvPr id="12" name="Text Placeholder 11"/>
          <p:cNvSpPr>
            <a:spLocks noGrp="1"/>
          </p:cNvSpPr>
          <p:nvPr>
            <p:ph type="body" sz="quarter" idx="19"/>
          </p:nvPr>
        </p:nvSpPr>
        <p:spPr/>
        <p:txBody>
          <a:bodyPr/>
          <a:lstStyle/>
          <a:p>
            <a:r>
              <a:rPr lang="en-US" dirty="0" smtClean="0"/>
              <a:t>Perimeter Guarding	</a:t>
            </a:r>
            <a:endParaRPr lang="en-US" dirty="0"/>
          </a:p>
        </p:txBody>
      </p:sp>
      <p:sp>
        <p:nvSpPr>
          <p:cNvPr id="15" name="Text Placeholder 14"/>
          <p:cNvSpPr>
            <a:spLocks noGrp="1"/>
          </p:cNvSpPr>
          <p:nvPr>
            <p:ph type="body" sz="quarter" idx="20"/>
          </p:nvPr>
        </p:nvSpPr>
        <p:spPr/>
        <p:txBody>
          <a:bodyPr/>
          <a:lstStyle/>
          <a:p>
            <a:r>
              <a:rPr lang="en-US" dirty="0" smtClean="0"/>
              <a:t>IP69K Rated Enclosure</a:t>
            </a:r>
            <a:endParaRPr lang="en-US" dirty="0"/>
          </a:p>
        </p:txBody>
      </p:sp>
      <p:sp>
        <p:nvSpPr>
          <p:cNvPr id="16" name="Text Placeholder 15"/>
          <p:cNvSpPr>
            <a:spLocks noGrp="1"/>
          </p:cNvSpPr>
          <p:nvPr>
            <p:ph type="body" sz="quarter" idx="21"/>
          </p:nvPr>
        </p:nvSpPr>
        <p:spPr/>
        <p:txBody>
          <a:bodyPr/>
          <a:lstStyle/>
          <a:p>
            <a:r>
              <a:rPr lang="en-US" dirty="0" smtClean="0"/>
              <a:t>All the Accessories</a:t>
            </a:r>
            <a:endParaRPr lang="en-US" dirty="0"/>
          </a:p>
        </p:txBody>
      </p:sp>
      <p:pic>
        <p:nvPicPr>
          <p:cNvPr id="20" name="Picture Placeholder 19"/>
          <p:cNvPicPr>
            <a:picLocks noGrp="1" noChangeAspect="1"/>
          </p:cNvPicPr>
          <p:nvPr>
            <p:ph type="pic" sz="quarter" idx="22"/>
          </p:nvPr>
        </p:nvPicPr>
        <p:blipFill>
          <a:blip r:embed="rId4" cstate="print">
            <a:extLst>
              <a:ext uri="{28A0092B-C50C-407E-A947-70E740481C1C}">
                <a14:useLocalDpi xmlns:a14="http://schemas.microsoft.com/office/drawing/2010/main" val="0"/>
              </a:ext>
            </a:extLst>
          </a:blip>
          <a:srcRect t="16669" b="16669"/>
          <a:stretch>
            <a:fillRect/>
          </a:stretch>
        </p:blipFill>
        <p:spPr/>
      </p:pic>
      <p:sp>
        <p:nvSpPr>
          <p:cNvPr id="19" name="Text Placeholder 18"/>
          <p:cNvSpPr>
            <a:spLocks noGrp="1"/>
          </p:cNvSpPr>
          <p:nvPr>
            <p:ph type="body" sz="quarter" idx="23"/>
          </p:nvPr>
        </p:nvSpPr>
        <p:spPr/>
        <p:txBody>
          <a:bodyPr/>
          <a:lstStyle/>
          <a:p>
            <a:r>
              <a:rPr lang="en-US" dirty="0" smtClean="0"/>
              <a:t>Machine Guarding</a:t>
            </a:r>
            <a:endParaRPr lang="en-US" dirty="0"/>
          </a:p>
        </p:txBody>
      </p:sp>
      <p:pic>
        <p:nvPicPr>
          <p:cNvPr id="26" name="Picture 25"/>
          <p:cNvPicPr>
            <a:picLocks noChangeAspect="1"/>
          </p:cNvPicPr>
          <p:nvPr/>
        </p:nvPicPr>
        <p:blipFill>
          <a:blip r:embed="rId5"/>
          <a:stretch>
            <a:fillRect/>
          </a:stretch>
        </p:blipFill>
        <p:spPr>
          <a:xfrm>
            <a:off x="4386551" y="2749695"/>
            <a:ext cx="284034" cy="2679132"/>
          </a:xfrm>
          <a:prstGeom prst="rect">
            <a:avLst/>
          </a:prstGeom>
        </p:spPr>
      </p:pic>
    </p:spTree>
    <p:extLst>
      <p:ext uri="{BB962C8B-B14F-4D97-AF65-F5344CB8AC3E}">
        <p14:creationId xmlns:p14="http://schemas.microsoft.com/office/powerpoint/2010/main" val="1637058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E0989-E7A4-3D47-99D0-E767CA644580}"/>
              </a:ext>
            </a:extLst>
          </p:cNvPr>
          <p:cNvSpPr>
            <a:spLocks noGrp="1"/>
          </p:cNvSpPr>
          <p:nvPr>
            <p:ph type="body" sz="quarter" idx="17"/>
          </p:nvPr>
        </p:nvSpPr>
        <p:spPr>
          <a:xfrm>
            <a:off x="3429696" y="935635"/>
            <a:ext cx="2717707" cy="722314"/>
          </a:xfrm>
        </p:spPr>
        <p:txBody>
          <a:bodyPr anchor="ctr"/>
          <a:lstStyle/>
          <a:p>
            <a:pPr algn="r">
              <a:lnSpc>
                <a:spcPct val="70000"/>
              </a:lnSpc>
            </a:pPr>
            <a:r>
              <a:rPr lang="en-US" dirty="0"/>
              <a:t>thank </a:t>
            </a:r>
            <a:br>
              <a:rPr lang="en-US" dirty="0"/>
            </a:br>
            <a:r>
              <a:rPr lang="en-US" sz="6000" dirty="0"/>
              <a:t>you</a:t>
            </a:r>
          </a:p>
        </p:txBody>
      </p:sp>
      <p:sp>
        <p:nvSpPr>
          <p:cNvPr id="4" name="Text Placeholder 3">
            <a:extLst>
              <a:ext uri="{FF2B5EF4-FFF2-40B4-BE49-F238E27FC236}">
                <a16:creationId xmlns:a16="http://schemas.microsoft.com/office/drawing/2014/main" id="{48E0C770-20AC-0A4B-A885-50271E4F97DF}"/>
              </a:ext>
            </a:extLst>
          </p:cNvPr>
          <p:cNvSpPr>
            <a:spLocks noGrp="1"/>
          </p:cNvSpPr>
          <p:nvPr>
            <p:ph type="body" sz="quarter" idx="18"/>
          </p:nvPr>
        </p:nvSpPr>
        <p:spPr>
          <a:xfrm>
            <a:off x="6806404" y="810480"/>
            <a:ext cx="5384009" cy="847471"/>
          </a:xfrm>
        </p:spPr>
        <p:txBody>
          <a:bodyPr anchor="ctr"/>
          <a:lstStyle/>
          <a:p>
            <a:r>
              <a:rPr lang="en-US" dirty="0"/>
              <a:t>contact name:  </a:t>
            </a:r>
            <a:r>
              <a:rPr lang="en-US" dirty="0" smtClean="0"/>
              <a:t>Kenny Heidel</a:t>
            </a:r>
            <a:endParaRPr lang="en-US" dirty="0"/>
          </a:p>
          <a:p>
            <a:r>
              <a:rPr lang="en-US" dirty="0" smtClean="0"/>
              <a:t>email</a:t>
            </a:r>
            <a:r>
              <a:rPr lang="en-US" dirty="0"/>
              <a:t>: </a:t>
            </a:r>
            <a:r>
              <a:rPr lang="en-US" dirty="0" smtClean="0"/>
              <a:t>Kenny.Heidel@omron.com</a:t>
            </a:r>
            <a:endParaRPr lang="en-US" dirty="0"/>
          </a:p>
        </p:txBody>
      </p:sp>
      <p:cxnSp>
        <p:nvCxnSpPr>
          <p:cNvPr id="12" name="Straight Connector 11">
            <a:extLst>
              <a:ext uri="{FF2B5EF4-FFF2-40B4-BE49-F238E27FC236}">
                <a16:creationId xmlns:a16="http://schemas.microsoft.com/office/drawing/2014/main" id="{9ADD0CE3-944E-6A47-858A-57E67AFF8EC5}"/>
              </a:ext>
            </a:extLst>
          </p:cNvPr>
          <p:cNvCxnSpPr>
            <a:cxnSpLocks/>
          </p:cNvCxnSpPr>
          <p:nvPr/>
        </p:nvCxnSpPr>
        <p:spPr>
          <a:xfrm flipV="1">
            <a:off x="6476901" y="523365"/>
            <a:ext cx="0" cy="142170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4F6AAF2E-DF76-44EE-A78A-EA01AA8D51C9}"/>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t="28344" b="28344"/>
          <a:stretch>
            <a:fillRect/>
          </a:stretch>
        </p:blipFill>
        <p:spPr/>
      </p:pic>
      <p:pic>
        <p:nvPicPr>
          <p:cNvPr id="9" name="Picture Placeholder 4">
            <a:extLst>
              <a:ext uri="{FF2B5EF4-FFF2-40B4-BE49-F238E27FC236}">
                <a16:creationId xmlns:a16="http://schemas.microsoft.com/office/drawing/2014/main" id="{E3695AEB-4E3F-4882-A56C-D7F26DB37DB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9" b="29"/>
          <a:stretch>
            <a:fillRect/>
          </a:stretch>
        </p:blipFill>
        <p:spPr>
          <a:prstGeom prst="rect">
            <a:avLst/>
          </a:prstGeom>
          <a:ln>
            <a:noFill/>
          </a:ln>
        </p:spPr>
      </p:pic>
    </p:spTree>
    <p:extLst>
      <p:ext uri="{BB962C8B-B14F-4D97-AF65-F5344CB8AC3E}">
        <p14:creationId xmlns:p14="http://schemas.microsoft.com/office/powerpoint/2010/main" val="1433872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F3SG-SR Customer Benefits</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3353515" y="960962"/>
            <a:ext cx="6575477" cy="639238"/>
          </a:xfrm>
        </p:spPr>
        <p:txBody>
          <a:bodyPr/>
          <a:lstStyle/>
          <a:p>
            <a:r>
              <a:rPr lang="en-US" dirty="0" smtClean="0"/>
              <a:t>Ultimate machine safety design flexibility</a:t>
            </a:r>
          </a:p>
          <a:p>
            <a:endParaRPr lang="en-US" dirty="0"/>
          </a:p>
        </p:txBody>
      </p:sp>
      <p:pic>
        <p:nvPicPr>
          <p:cNvPr id="6" name="Picture 5"/>
          <p:cNvPicPr>
            <a:picLocks noChangeAspect="1"/>
          </p:cNvPicPr>
          <p:nvPr/>
        </p:nvPicPr>
        <p:blipFill>
          <a:blip r:embed="rId3"/>
          <a:stretch>
            <a:fillRect/>
          </a:stretch>
        </p:blipFill>
        <p:spPr>
          <a:xfrm>
            <a:off x="8610600" y="1252500"/>
            <a:ext cx="3393441" cy="2696472"/>
          </a:xfrm>
          <a:prstGeom prst="rect">
            <a:avLst/>
          </a:prstGeom>
        </p:spPr>
      </p:pic>
      <p:sp>
        <p:nvSpPr>
          <p:cNvPr id="9" name="TextBox 8"/>
          <p:cNvSpPr txBox="1"/>
          <p:nvPr/>
        </p:nvSpPr>
        <p:spPr>
          <a:xfrm>
            <a:off x="2839711" y="3486486"/>
            <a:ext cx="4628423" cy="369332"/>
          </a:xfrm>
          <a:prstGeom prst="rect">
            <a:avLst/>
          </a:prstGeom>
          <a:noFill/>
        </p:spPr>
        <p:txBody>
          <a:bodyPr wrap="square" lIns="45720" rIns="45720" rtlCol="0" anchor="ctr" anchorCtr="0">
            <a:spAutoFit/>
          </a:bodyPr>
          <a:lstStyle/>
          <a:p>
            <a:pPr algn="ctr">
              <a:spcAft>
                <a:spcPts val="300"/>
              </a:spcAft>
            </a:pPr>
            <a:r>
              <a:rPr lang="en-US" dirty="0" smtClean="0">
                <a:solidFill>
                  <a:srgbClr val="4D4D4D"/>
                </a:solidFill>
                <a:latin typeface="Calibri" panose="020F0502020204030204" pitchFamily="34" charset="0"/>
              </a:rPr>
              <a:t>Sensing range up to 30m (25mm and above)</a:t>
            </a:r>
          </a:p>
        </p:txBody>
      </p:sp>
      <p:sp>
        <p:nvSpPr>
          <p:cNvPr id="10" name="TextBox 9"/>
          <p:cNvSpPr txBox="1"/>
          <p:nvPr/>
        </p:nvSpPr>
        <p:spPr>
          <a:xfrm>
            <a:off x="8460075" y="3948020"/>
            <a:ext cx="3694489" cy="369332"/>
          </a:xfrm>
          <a:prstGeom prst="rect">
            <a:avLst/>
          </a:prstGeom>
          <a:noFill/>
        </p:spPr>
        <p:txBody>
          <a:bodyPr wrap="square" lIns="45720" rIns="45720" rtlCol="0" anchor="ctr" anchorCtr="0">
            <a:spAutoFit/>
          </a:bodyPr>
          <a:lstStyle/>
          <a:p>
            <a:pPr algn="ctr">
              <a:spcAft>
                <a:spcPts val="300"/>
              </a:spcAft>
            </a:pPr>
            <a:r>
              <a:rPr lang="en-US" dirty="0" smtClean="0">
                <a:solidFill>
                  <a:srgbClr val="4D4D4D"/>
                </a:solidFill>
                <a:latin typeface="Calibri" panose="020F0502020204030204" pitchFamily="34" charset="0"/>
              </a:rPr>
              <a:t>Flexible height with 40mm increments</a:t>
            </a:r>
          </a:p>
        </p:txBody>
      </p:sp>
      <p:pic>
        <p:nvPicPr>
          <p:cNvPr id="5" name="Picture 4"/>
          <p:cNvPicPr>
            <a:picLocks noChangeAspect="1"/>
          </p:cNvPicPr>
          <p:nvPr/>
        </p:nvPicPr>
        <p:blipFill>
          <a:blip r:embed="rId4"/>
          <a:stretch>
            <a:fillRect/>
          </a:stretch>
        </p:blipFill>
        <p:spPr>
          <a:xfrm>
            <a:off x="3639447" y="1383478"/>
            <a:ext cx="3028950" cy="2085975"/>
          </a:xfrm>
          <a:prstGeom prst="rect">
            <a:avLst/>
          </a:prstGeom>
        </p:spPr>
      </p:pic>
      <p:pic>
        <p:nvPicPr>
          <p:cNvPr id="8" name="Picture 7"/>
          <p:cNvPicPr>
            <a:picLocks noChangeAspect="1"/>
          </p:cNvPicPr>
          <p:nvPr/>
        </p:nvPicPr>
        <p:blipFill>
          <a:blip r:embed="rId5"/>
          <a:stretch>
            <a:fillRect/>
          </a:stretch>
        </p:blipFill>
        <p:spPr>
          <a:xfrm>
            <a:off x="2862123" y="4333522"/>
            <a:ext cx="9244546" cy="1914145"/>
          </a:xfrm>
          <a:prstGeom prst="rect">
            <a:avLst/>
          </a:prstGeom>
        </p:spPr>
      </p:pic>
      <p:pic>
        <p:nvPicPr>
          <p:cNvPr id="13" name="Picture Placeholder 12"/>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7974" r="27974"/>
          <a:stretch>
            <a:fillRect/>
          </a:stretch>
        </p:blipFill>
        <p:spPr/>
      </p:pic>
      <p:pic>
        <p:nvPicPr>
          <p:cNvPr id="14" name="Picture Placeholder 13"/>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12900" r="12900"/>
          <a:stretch>
            <a:fillRect/>
          </a:stretch>
        </p:blipFill>
        <p:spPr/>
      </p:pic>
    </p:spTree>
    <p:extLst>
      <p:ext uri="{BB962C8B-B14F-4D97-AF65-F5344CB8AC3E}">
        <p14:creationId xmlns:p14="http://schemas.microsoft.com/office/powerpoint/2010/main" val="1575591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67200" y="1280581"/>
            <a:ext cx="2093365" cy="4784836"/>
          </a:xfrm>
          <a:prstGeom prst="rect">
            <a:avLst/>
          </a:prstGeom>
        </p:spPr>
      </p:pic>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F3SG-SR Customer Benefits</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3352800" y="884120"/>
            <a:ext cx="6575477" cy="639238"/>
          </a:xfrm>
        </p:spPr>
        <p:txBody>
          <a:bodyPr>
            <a:normAutofit/>
          </a:bodyPr>
          <a:lstStyle/>
          <a:p>
            <a:r>
              <a:rPr lang="en-US" dirty="0" smtClean="0"/>
              <a:t>Maximize machine uptime</a:t>
            </a:r>
          </a:p>
          <a:p>
            <a:endParaRPr lang="en-US" dirty="0"/>
          </a:p>
        </p:txBody>
      </p:sp>
      <p:pic>
        <p:nvPicPr>
          <p:cNvPr id="5" name="Picture 4"/>
          <p:cNvPicPr>
            <a:picLocks noChangeAspect="1"/>
          </p:cNvPicPr>
          <p:nvPr/>
        </p:nvPicPr>
        <p:blipFill>
          <a:blip r:embed="rId4"/>
          <a:stretch>
            <a:fillRect/>
          </a:stretch>
        </p:blipFill>
        <p:spPr>
          <a:xfrm>
            <a:off x="7555252" y="2027290"/>
            <a:ext cx="4324418" cy="3291419"/>
          </a:xfrm>
          <a:prstGeom prst="rect">
            <a:avLst/>
          </a:prstGeom>
        </p:spPr>
      </p:pic>
      <p:sp>
        <p:nvSpPr>
          <p:cNvPr id="8" name="TextBox 7"/>
          <p:cNvSpPr txBox="1"/>
          <p:nvPr/>
        </p:nvSpPr>
        <p:spPr>
          <a:xfrm>
            <a:off x="3002463" y="5880751"/>
            <a:ext cx="4628423" cy="369332"/>
          </a:xfrm>
          <a:prstGeom prst="rect">
            <a:avLst/>
          </a:prstGeom>
          <a:noFill/>
        </p:spPr>
        <p:txBody>
          <a:bodyPr wrap="square" lIns="45720" rIns="45720" rtlCol="0" anchor="ctr" anchorCtr="0">
            <a:spAutoFit/>
          </a:bodyPr>
          <a:lstStyle/>
          <a:p>
            <a:pPr algn="ctr">
              <a:spcAft>
                <a:spcPts val="300"/>
              </a:spcAft>
            </a:pPr>
            <a:r>
              <a:rPr lang="en-US" dirty="0" smtClean="0">
                <a:solidFill>
                  <a:srgbClr val="4D4D4D"/>
                </a:solidFill>
                <a:latin typeface="Calibri" panose="020F0502020204030204" pitchFamily="34" charset="0"/>
              </a:rPr>
              <a:t>Local visual diagnostics on ABIs</a:t>
            </a:r>
          </a:p>
        </p:txBody>
      </p:sp>
      <p:sp>
        <p:nvSpPr>
          <p:cNvPr id="9" name="TextBox 8"/>
          <p:cNvSpPr txBox="1"/>
          <p:nvPr/>
        </p:nvSpPr>
        <p:spPr>
          <a:xfrm>
            <a:off x="7403250" y="5878335"/>
            <a:ext cx="4628423" cy="369332"/>
          </a:xfrm>
          <a:prstGeom prst="rect">
            <a:avLst/>
          </a:prstGeom>
          <a:noFill/>
        </p:spPr>
        <p:txBody>
          <a:bodyPr wrap="square" lIns="45720" rIns="45720" rtlCol="0" anchor="ctr" anchorCtr="0">
            <a:spAutoFit/>
          </a:bodyPr>
          <a:lstStyle/>
          <a:p>
            <a:pPr algn="ctr">
              <a:spcAft>
                <a:spcPts val="300"/>
              </a:spcAft>
            </a:pPr>
            <a:r>
              <a:rPr lang="en-US" dirty="0" smtClean="0">
                <a:solidFill>
                  <a:srgbClr val="4D4D4D"/>
                </a:solidFill>
                <a:latin typeface="Calibri" panose="020F0502020204030204" pitchFamily="34" charset="0"/>
              </a:rPr>
              <a:t>IO Link communication</a:t>
            </a:r>
          </a:p>
        </p:txBody>
      </p:sp>
      <p:pic>
        <p:nvPicPr>
          <p:cNvPr id="11" name="Picture Placeholder 10"/>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7286" b="7286"/>
          <a:stretch>
            <a:fillRect/>
          </a:stretch>
        </p:blipFill>
        <p:spPr/>
      </p:pic>
      <p:pic>
        <p:nvPicPr>
          <p:cNvPr id="10" name="Picture Placeholder 9"/>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5902" t="-152" r="50618" b="152"/>
          <a:stretch/>
        </p:blipFill>
        <p:spPr/>
      </p:pic>
    </p:spTree>
    <p:extLst>
      <p:ext uri="{BB962C8B-B14F-4D97-AF65-F5344CB8AC3E}">
        <p14:creationId xmlns:p14="http://schemas.microsoft.com/office/powerpoint/2010/main" val="3215742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F3SG-SR Additional Features</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3352800" y="903170"/>
            <a:ext cx="6019800" cy="5363547"/>
          </a:xfrm>
        </p:spPr>
        <p:txBody>
          <a:bodyPr>
            <a:normAutofit/>
          </a:bodyPr>
          <a:lstStyle/>
          <a:p>
            <a:r>
              <a:rPr lang="en-US" dirty="0" smtClean="0"/>
              <a:t>And many more cool features:</a:t>
            </a:r>
          </a:p>
          <a:p>
            <a:pPr marL="804724" lvl="1" indent="-342900"/>
            <a:r>
              <a:rPr lang="en-US" sz="2000" dirty="0" smtClean="0"/>
              <a:t>IP67G rating for harsh environments</a:t>
            </a:r>
          </a:p>
          <a:p>
            <a:pPr marL="804724" lvl="1" indent="-342900"/>
            <a:r>
              <a:rPr lang="en-US" sz="2000" dirty="0" smtClean="0"/>
              <a:t>-30</a:t>
            </a:r>
            <a:r>
              <a:rPr lang="en-US" sz="2000" dirty="0" smtClean="0">
                <a:cs typeface="Calibri" panose="020F0502020204030204" pitchFamily="34" charset="0"/>
              </a:rPr>
              <a:t>°C to +55°C temperature range</a:t>
            </a:r>
          </a:p>
          <a:p>
            <a:pPr marL="804724" lvl="1" indent="-342900"/>
            <a:r>
              <a:rPr lang="en-US" sz="2000" dirty="0" smtClean="0"/>
              <a:t>PNP/NPN compatible in same model</a:t>
            </a:r>
          </a:p>
          <a:p>
            <a:pPr marL="804724" lvl="1" indent="-342900"/>
            <a:r>
              <a:rPr lang="en-US" sz="2000" dirty="0" smtClean="0"/>
              <a:t>New SD Manager 3 with best-in-class muting and Bluetooth capability</a:t>
            </a:r>
          </a:p>
          <a:p>
            <a:pPr marL="804724" lvl="1" indent="-342900"/>
            <a:r>
              <a:rPr lang="en-US" sz="2000" dirty="0" smtClean="0"/>
              <a:t>Pre-Reset capability (with associated button)</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2000" dirty="0" smtClean="0"/>
          </a:p>
          <a:p>
            <a:endParaRPr lang="en-US" dirty="0"/>
          </a:p>
        </p:txBody>
      </p:sp>
      <p:pic>
        <p:nvPicPr>
          <p:cNvPr id="6" name="Picture 5"/>
          <p:cNvPicPr>
            <a:picLocks noChangeAspect="1"/>
          </p:cNvPicPr>
          <p:nvPr/>
        </p:nvPicPr>
        <p:blipFill>
          <a:blip r:embed="rId3"/>
          <a:stretch>
            <a:fillRect/>
          </a:stretch>
        </p:blipFill>
        <p:spPr>
          <a:xfrm>
            <a:off x="8714414" y="4028342"/>
            <a:ext cx="3172787" cy="2276475"/>
          </a:xfrm>
          <a:prstGeom prst="rect">
            <a:avLst/>
          </a:prstGeom>
        </p:spPr>
      </p:pic>
      <p:pic>
        <p:nvPicPr>
          <p:cNvPr id="7" name="Picture 6"/>
          <p:cNvPicPr>
            <a:picLocks noChangeAspect="1"/>
          </p:cNvPicPr>
          <p:nvPr/>
        </p:nvPicPr>
        <p:blipFill>
          <a:blip r:embed="rId4"/>
          <a:stretch>
            <a:fillRect/>
          </a:stretch>
        </p:blipFill>
        <p:spPr>
          <a:xfrm>
            <a:off x="9144000" y="990600"/>
            <a:ext cx="2699202" cy="1531716"/>
          </a:xfrm>
          <a:prstGeom prst="rect">
            <a:avLst/>
          </a:prstGeom>
        </p:spPr>
      </p:pic>
      <p:pic>
        <p:nvPicPr>
          <p:cNvPr id="12" name="Picture Placeholder 11"/>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27988" r="27988"/>
          <a:stretch>
            <a:fillRect/>
          </a:stretch>
        </p:blipFill>
        <p:spPr/>
      </p:pic>
      <p:pic>
        <p:nvPicPr>
          <p:cNvPr id="13" name="Picture Placeholder 12"/>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l="-2595" t="3156" r="-2668" b="2269"/>
          <a:stretch/>
        </p:blipFill>
        <p:spPr/>
      </p:pic>
    </p:spTree>
    <p:extLst>
      <p:ext uri="{BB962C8B-B14F-4D97-AF65-F5344CB8AC3E}">
        <p14:creationId xmlns:p14="http://schemas.microsoft.com/office/powerpoint/2010/main" val="24340961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974948" y="2026641"/>
            <a:ext cx="4211190" cy="2804719"/>
          </a:xfrm>
          <a:prstGeom prst="rect">
            <a:avLst/>
          </a:prstGeom>
        </p:spPr>
      </p:pic>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Intelligent Tap F39-SGIT-IL3: What is it?</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4294967295"/>
          </p:nvPr>
        </p:nvSpPr>
        <p:spPr>
          <a:xfrm>
            <a:off x="816864" y="914070"/>
            <a:ext cx="8022336" cy="5287962"/>
          </a:xfrm>
        </p:spPr>
        <p:txBody>
          <a:bodyPr/>
          <a:lstStyle/>
          <a:p>
            <a:pPr marL="342900" indent="-342900">
              <a:buFont typeface="Arial" panose="020B0604020202020204" pitchFamily="34" charset="0"/>
              <a:buChar char="•"/>
            </a:pPr>
            <a:r>
              <a:rPr lang="en-US" dirty="0" smtClean="0"/>
              <a:t>The Intelligent Tap is the configuration method for the F3SG-SR.</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Configuration can be done either via DIP Switches or via SD Manager 3 software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Provides program backup/restore capabilities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Required for IO Link communication</a:t>
            </a:r>
          </a:p>
          <a:p>
            <a:endParaRPr lang="en-US" dirty="0" smtClean="0"/>
          </a:p>
          <a:p>
            <a:endParaRPr lang="en-US" dirty="0"/>
          </a:p>
        </p:txBody>
      </p:sp>
    </p:spTree>
    <p:extLst>
      <p:ext uri="{BB962C8B-B14F-4D97-AF65-F5344CB8AC3E}">
        <p14:creationId xmlns:p14="http://schemas.microsoft.com/office/powerpoint/2010/main" val="372456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34200" y="1371600"/>
            <a:ext cx="5045276" cy="3363778"/>
          </a:xfrm>
          <a:prstGeom prst="rect">
            <a:avLst/>
          </a:prstGeom>
        </p:spPr>
      </p:pic>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Intelligent Tap F39-SGIT-IL3: PC-Free Programming</a:t>
            </a:r>
            <a:endParaRPr lang="en-US" dirty="0"/>
          </a:p>
        </p:txBody>
      </p:sp>
      <p:sp>
        <p:nvSpPr>
          <p:cNvPr id="4" name="Content Placeholder 3"/>
          <p:cNvSpPr>
            <a:spLocks noGrp="1"/>
          </p:cNvSpPr>
          <p:nvPr>
            <p:ph idx="4294967295"/>
          </p:nvPr>
        </p:nvSpPr>
        <p:spPr>
          <a:xfrm>
            <a:off x="816864" y="838200"/>
            <a:ext cx="10917936" cy="5289550"/>
          </a:xfrm>
        </p:spPr>
        <p:txBody>
          <a:bodyPr/>
          <a:lstStyle/>
          <a:p>
            <a:r>
              <a:rPr lang="en-US" dirty="0" smtClean="0"/>
              <a:t>The following functions are programmable </a:t>
            </a:r>
            <a:r>
              <a:rPr lang="en-US" b="1" dirty="0" smtClean="0"/>
              <a:t>without a PC </a:t>
            </a:r>
            <a:r>
              <a:rPr lang="en-US" dirty="0" smtClean="0"/>
              <a:t>via the DIP Switch Settings: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Interlock (auto reset/manual reset)</a:t>
            </a:r>
          </a:p>
          <a:p>
            <a:pPr marL="342900" indent="-342900">
              <a:buFont typeface="Arial" panose="020B0604020202020204" pitchFamily="34" charset="0"/>
              <a:buChar char="•"/>
            </a:pPr>
            <a:r>
              <a:rPr lang="en-US" dirty="0" smtClean="0"/>
              <a:t>Pre-reset with associated button (on/off)</a:t>
            </a:r>
          </a:p>
          <a:p>
            <a:pPr marL="342900" indent="-342900">
              <a:buFont typeface="Arial" panose="020B0604020202020204" pitchFamily="34" charset="0"/>
              <a:buChar char="•"/>
            </a:pPr>
            <a:r>
              <a:rPr lang="en-US" dirty="0" smtClean="0"/>
              <a:t>External Device Monitoring (on/off)</a:t>
            </a:r>
          </a:p>
          <a:p>
            <a:pPr marL="342900" indent="-342900">
              <a:buFont typeface="Arial" panose="020B0604020202020204" pitchFamily="34" charset="0"/>
              <a:buChar char="•"/>
            </a:pPr>
            <a:r>
              <a:rPr lang="en-US" dirty="0" smtClean="0"/>
              <a:t>Fixed Blanking (on/off)</a:t>
            </a:r>
          </a:p>
          <a:p>
            <a:pPr marL="342900" indent="-342900">
              <a:buFont typeface="Arial" panose="020B0604020202020204" pitchFamily="34" charset="0"/>
              <a:buChar char="•"/>
            </a:pPr>
            <a:r>
              <a:rPr lang="en-US" dirty="0" smtClean="0"/>
              <a:t>Floating Blanking (on/off)</a:t>
            </a:r>
          </a:p>
          <a:p>
            <a:pPr marL="342900" indent="-342900">
              <a:buFont typeface="Arial" panose="020B0604020202020204" pitchFamily="34" charset="0"/>
              <a:buChar char="•"/>
            </a:pPr>
            <a:r>
              <a:rPr lang="en-US" dirty="0" smtClean="0"/>
              <a:t>Operating Range Selection (long/short)</a:t>
            </a:r>
          </a:p>
          <a:p>
            <a:pPr marL="342900" indent="-342900">
              <a:buFont typeface="Arial" panose="020B0604020202020204" pitchFamily="34" charset="0"/>
              <a:buChar char="•"/>
            </a:pPr>
            <a:endParaRPr lang="en-US" dirty="0"/>
          </a:p>
          <a:p>
            <a:r>
              <a:rPr lang="en-US" b="1" dirty="0" smtClean="0"/>
              <a:t>These capabilities and all other of F3SG-SR can be done via Bluetooth or USB-C connection to a PC with SD Manager 3 (i.e. Pre-Reset, PSDI, Reduced Resolution, etc.)</a:t>
            </a:r>
            <a:endParaRPr lang="en-US" b="1" dirty="0"/>
          </a:p>
        </p:txBody>
      </p:sp>
    </p:spTree>
    <p:extLst>
      <p:ext uri="{BB962C8B-B14F-4D97-AF65-F5344CB8AC3E}">
        <p14:creationId xmlns:p14="http://schemas.microsoft.com/office/powerpoint/2010/main" val="3092699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A490-D566-5544-8CB1-FEFE51E2DEA8}"/>
              </a:ext>
            </a:extLst>
          </p:cNvPr>
          <p:cNvSpPr>
            <a:spLocks noGrp="1"/>
          </p:cNvSpPr>
          <p:nvPr>
            <p:ph type="title"/>
          </p:nvPr>
        </p:nvSpPr>
        <p:spPr/>
        <p:txBody>
          <a:bodyPr/>
          <a:lstStyle/>
          <a:p>
            <a:r>
              <a:rPr lang="en-US" dirty="0" smtClean="0"/>
              <a:t>Backup/Restore Capability</a:t>
            </a:r>
            <a:endParaRPr lang="en-US" dirty="0"/>
          </a:p>
        </p:txBody>
      </p:sp>
      <p:sp>
        <p:nvSpPr>
          <p:cNvPr id="3" name="Content Placeholder 2">
            <a:extLst>
              <a:ext uri="{FF2B5EF4-FFF2-40B4-BE49-F238E27FC236}">
                <a16:creationId xmlns:a16="http://schemas.microsoft.com/office/drawing/2014/main" id="{40D309A3-7242-B840-80AC-DA4B6A96CF9B}"/>
              </a:ext>
            </a:extLst>
          </p:cNvPr>
          <p:cNvSpPr>
            <a:spLocks noGrp="1"/>
          </p:cNvSpPr>
          <p:nvPr>
            <p:ph idx="1"/>
          </p:nvPr>
        </p:nvSpPr>
        <p:spPr>
          <a:xfrm>
            <a:off x="815413" y="692696"/>
            <a:ext cx="11147987" cy="5443728"/>
          </a:xfrm>
        </p:spPr>
        <p:txBody>
          <a:bodyPr>
            <a:normAutofit/>
          </a:bodyPr>
          <a:lstStyle/>
          <a:p>
            <a:pPr marL="342900" indent="-342900">
              <a:buFont typeface="Arial" panose="020B0604020202020204" pitchFamily="34" charset="0"/>
              <a:buChar char="•"/>
            </a:pPr>
            <a:r>
              <a:rPr lang="en-US" sz="1900" dirty="0" smtClean="0"/>
              <a:t>Intelligent tap stores program from F3SG-SR light curtain (only 1 program is stored)</a:t>
            </a:r>
          </a:p>
          <a:p>
            <a:pPr marL="804863" lvl="1" indent="-342900"/>
            <a:r>
              <a:rPr lang="en-US" sz="1900" dirty="0" smtClean="0"/>
              <a:t>Note – If more than 1 program is needed, you can create as many programs as you need in SD Manager 3, save them to your PC, and then upload to the Intelligent tap when necessary</a:t>
            </a:r>
          </a:p>
          <a:p>
            <a:pPr marL="342900" indent="-342900">
              <a:buFont typeface="Arial" panose="020B0604020202020204" pitchFamily="34" charset="0"/>
              <a:buChar char="•"/>
            </a:pPr>
            <a:r>
              <a:rPr lang="en-US" sz="1900" dirty="0" smtClean="0"/>
              <a:t>In the event that an F3SG-SR is damaged, the replacement can be installed and on power cycle while connected to the Intelligent tap, the stored program will automatically upload to the new light curtain</a:t>
            </a:r>
            <a:endParaRPr lang="en-US" sz="1900" dirty="0"/>
          </a:p>
        </p:txBody>
      </p:sp>
      <p:pic>
        <p:nvPicPr>
          <p:cNvPr id="4" name="Picture 3"/>
          <p:cNvPicPr>
            <a:picLocks noChangeAspect="1"/>
          </p:cNvPicPr>
          <p:nvPr/>
        </p:nvPicPr>
        <p:blipFill>
          <a:blip r:embed="rId3"/>
          <a:stretch>
            <a:fillRect/>
          </a:stretch>
        </p:blipFill>
        <p:spPr>
          <a:xfrm>
            <a:off x="1676399" y="2587322"/>
            <a:ext cx="9018339" cy="3661077"/>
          </a:xfrm>
          <a:prstGeom prst="rect">
            <a:avLst/>
          </a:prstGeom>
        </p:spPr>
      </p:pic>
    </p:spTree>
    <p:extLst>
      <p:ext uri="{BB962C8B-B14F-4D97-AF65-F5344CB8AC3E}">
        <p14:creationId xmlns:p14="http://schemas.microsoft.com/office/powerpoint/2010/main" val="17793554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3"/>
</p:tagLst>
</file>

<file path=ppt/theme/theme1.xml><?xml version="1.0" encoding="utf-8"?>
<a:theme xmlns:a="http://schemas.openxmlformats.org/drawingml/2006/main" name="150707 TEMPLATE OMRON Automation and Safety">
  <a:themeElements>
    <a:clrScheme name="Omron Palette">
      <a:dk1>
        <a:srgbClr val="000000"/>
      </a:dk1>
      <a:lt1>
        <a:srgbClr val="FFFFFF"/>
      </a:lt1>
      <a:dk2>
        <a:srgbClr val="333333"/>
      </a:dk2>
      <a:lt2>
        <a:srgbClr val="58595B"/>
      </a:lt2>
      <a:accent1>
        <a:srgbClr val="0079C2"/>
      </a:accent1>
      <a:accent2>
        <a:srgbClr val="FF0000"/>
      </a:accent2>
      <a:accent3>
        <a:srgbClr val="33CC33"/>
      </a:accent3>
      <a:accent4>
        <a:srgbClr val="FF6600"/>
      </a:accent4>
      <a:accent5>
        <a:srgbClr val="7030A0"/>
      </a:accent5>
      <a:accent6>
        <a:srgbClr val="FFFF00"/>
      </a:accent6>
      <a:hlink>
        <a:srgbClr val="0079C2"/>
      </a:hlink>
      <a:folHlink>
        <a:srgbClr val="0079C2"/>
      </a:folHlink>
    </a:clrScheme>
    <a:fontScheme name="Omron Fonts">
      <a:majorFont>
        <a:latin typeface="Myriad Pro Light"/>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45720" rIns="45720" rtlCol="0" anchor="ctr">
        <a:noAutofit/>
      </a:bodyPr>
      <a:lstStyle>
        <a:defPPr algn="ctr">
          <a:spcAft>
            <a:spcPts val="300"/>
          </a:spcAft>
          <a:defRPr dirty="0" smtClean="0">
            <a:latin typeface="Calibri" panose="020F0502020204030204" pitchFamily="34" charset="0"/>
          </a:defRPr>
        </a:defPPr>
      </a:lstStyle>
      <a:style>
        <a:lnRef idx="2">
          <a:schemeClr val="accent1"/>
        </a:lnRef>
        <a:fillRef idx="1">
          <a:schemeClr val="lt1"/>
        </a:fillRef>
        <a:effectRef idx="0">
          <a:schemeClr val="accent1"/>
        </a:effectRef>
        <a:fontRef idx="minor">
          <a:schemeClr val="dk1"/>
        </a:fontRef>
      </a:style>
    </a:spDef>
    <a:txDef>
      <a:spPr>
        <a:noFill/>
      </a:spPr>
      <a:bodyPr wrap="square" lIns="45720" rIns="45720" rtlCol="0" anchor="ctr" anchorCtr="0">
        <a:spAutoFit/>
      </a:bodyPr>
      <a:lstStyle>
        <a:defPPr algn="ctr">
          <a:spcAft>
            <a:spcPts val="300"/>
          </a:spcAft>
          <a:defRPr dirty="0" err="1" smtClean="0">
            <a:solidFill>
              <a:srgbClr val="4D4D4D"/>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150707 TEMPLATE OMRON Automation and Safety</Template>
  <TotalTime>2503</TotalTime>
  <Words>2189</Words>
  <Application>Microsoft Office PowerPoint</Application>
  <PresentationFormat>Widescreen</PresentationFormat>
  <Paragraphs>263</Paragraphs>
  <Slides>32</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ＭＳ Ｐゴシック</vt:lpstr>
      <vt:lpstr>游ゴシック</vt:lpstr>
      <vt:lpstr>Arial</vt:lpstr>
      <vt:lpstr>Calibri</vt:lpstr>
      <vt:lpstr>HGP創英角ｺﾞｼｯｸUB</vt:lpstr>
      <vt:lpstr>Meiryo UI</vt:lpstr>
      <vt:lpstr>ＭＳ 明朝</vt:lpstr>
      <vt:lpstr>Myriad Pro</vt:lpstr>
      <vt:lpstr>Myriad Pro Light</vt:lpstr>
      <vt:lpstr>Times New Roman</vt:lpstr>
      <vt:lpstr>Wingdings</vt:lpstr>
      <vt:lpstr>150707 TEMPLATE OMRON Automation and Safety</vt:lpstr>
      <vt:lpstr>PowerPoint Presentation</vt:lpstr>
      <vt:lpstr>F3SG-SR/PG Safety Light Curtains</vt:lpstr>
      <vt:lpstr>F3SG-SR Customer Benefits</vt:lpstr>
      <vt:lpstr>F3SG-SR Customer Benefits</vt:lpstr>
      <vt:lpstr>F3SG-SR Customer Benefits</vt:lpstr>
      <vt:lpstr>F3SG-SR Additional Features</vt:lpstr>
      <vt:lpstr>Intelligent Tap F39-SGIT-IL3: What is it?</vt:lpstr>
      <vt:lpstr>Intelligent Tap F39-SGIT-IL3: PC-Free Programming</vt:lpstr>
      <vt:lpstr>Backup/Restore Capability</vt:lpstr>
      <vt:lpstr>IO-Link: Predictive Maintenance Information</vt:lpstr>
      <vt:lpstr>Intelligent Tap – When it is needed and when is it not needed?</vt:lpstr>
      <vt:lpstr>F3SG-SR with IO-Link and Bluetooth</vt:lpstr>
      <vt:lpstr>Product Positioning</vt:lpstr>
      <vt:lpstr>  </vt:lpstr>
      <vt:lpstr>What is the difference between F3SG-4SRA and SRB</vt:lpstr>
      <vt:lpstr>Target Industries</vt:lpstr>
      <vt:lpstr>Target Applications/Industries</vt:lpstr>
      <vt:lpstr>Bundling with other Omron products</vt:lpstr>
      <vt:lpstr>F3SG-SRB IP69K</vt:lpstr>
      <vt:lpstr>Target Applications – Primary Processing</vt:lpstr>
      <vt:lpstr>F3SG-SR Accessories: Stand, Mirror, and Rotatable Base</vt:lpstr>
      <vt:lpstr>F3SG-SR Accessories: F39-FMA Mounting Arm</vt:lpstr>
      <vt:lpstr>F3SG-SR Accessories: F39-GCN5 Muting Sensor Connector Box</vt:lpstr>
      <vt:lpstr>F3SG-SR Accessories: F39-SGLP</vt:lpstr>
      <vt:lpstr>F3SG-SR Ordering Information</vt:lpstr>
      <vt:lpstr>F3SG-SR Model Number Structure</vt:lpstr>
      <vt:lpstr>F3SG-SR IP69K Model Number Structure</vt:lpstr>
      <vt:lpstr>Collateral</vt:lpstr>
      <vt:lpstr>F3SG-SR FAQs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Template</dc:title>
  <dc:creator>Peter McEneaney</dc:creator>
  <cp:lastModifiedBy>Kenneth Heidel / OEI</cp:lastModifiedBy>
  <cp:revision>273</cp:revision>
  <cp:lastPrinted>2019-07-11T15:46:41Z</cp:lastPrinted>
  <dcterms:created xsi:type="dcterms:W3CDTF">2015-11-11T21:26:10Z</dcterms:created>
  <dcterms:modified xsi:type="dcterms:W3CDTF">2020-12-21T20:16:02Z</dcterms:modified>
</cp:coreProperties>
</file>